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67"/>
    <a:srgbClr val="7E9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28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6297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6801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38798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1548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11755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36994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81136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08419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9809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48766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7E9B3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7E9B3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0400" y="2034154"/>
            <a:ext cx="3929379" cy="3818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7E9B3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7E9B3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400" y="781172"/>
            <a:ext cx="7823200" cy="58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7E9B3C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400" y="2493386"/>
            <a:ext cx="7823200" cy="3084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emf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png"/><Relationship Id="rId2" Type="http://schemas.openxmlformats.org/officeDocument/2006/relationships/hyperlink" Target="http://www.zondervan.com/niv-life-connect-study-bible?utm_source=SlideShare&amp;utm_medium=readingplan&amp;utm_campaign=LifeConnect7Da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ds.harpercollins.com/zbibles?isbn=9780310411253&amp;retailer=amazon&amp;locale=US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zondervan.com/niv-life-connect-study-bible-1?utm_source=SlideShare&amp;utm_medium=readingplan&amp;utm_campaign=LifeConnect7Day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194048" cy="22555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47488" y="0"/>
            <a:ext cx="4096512" cy="22799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191" y="4535423"/>
            <a:ext cx="8912352" cy="208483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22707" y="6091266"/>
            <a:ext cx="0" cy="760730"/>
          </a:xfrm>
          <a:custGeom>
            <a:avLst/>
            <a:gdLst/>
            <a:ahLst/>
            <a:cxnLst/>
            <a:rect l="l" t="t" r="r" b="b"/>
            <a:pathLst>
              <a:path h="760729">
                <a:moveTo>
                  <a:pt x="0" y="760648"/>
                </a:moveTo>
                <a:lnTo>
                  <a:pt x="0" y="0"/>
                </a:lnTo>
              </a:path>
            </a:pathLst>
          </a:custGeom>
          <a:ln w="6083">
            <a:solidFill>
              <a:srgbClr val="A3B8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833658"/>
            <a:ext cx="6242050" cy="0"/>
          </a:xfrm>
          <a:custGeom>
            <a:avLst/>
            <a:gdLst/>
            <a:ahLst/>
            <a:cxnLst/>
            <a:rect l="l" t="t" r="r" b="b"/>
            <a:pathLst>
              <a:path w="6242050">
                <a:moveTo>
                  <a:pt x="0" y="0"/>
                </a:moveTo>
                <a:lnTo>
                  <a:pt x="6242011" y="0"/>
                </a:lnTo>
              </a:path>
            </a:pathLst>
          </a:custGeom>
          <a:ln w="12167">
            <a:solidFill>
              <a:srgbClr val="A0B84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45216" y="2015453"/>
            <a:ext cx="1193165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475"/>
              </a:lnSpc>
            </a:pPr>
            <a:r>
              <a:rPr sz="4600" spc="484" dirty="0">
                <a:solidFill>
                  <a:srgbClr val="646767"/>
                </a:solidFill>
                <a:latin typeface="Arial"/>
                <a:cs typeface="Arial"/>
              </a:rPr>
              <a:t>NIV</a:t>
            </a:r>
            <a:endParaRPr sz="4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6940" y="2789348"/>
            <a:ext cx="7934959" cy="1577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600" spc="2410" dirty="0">
                <a:solidFill>
                  <a:srgbClr val="577938"/>
                </a:solidFill>
                <a:latin typeface="Arial"/>
                <a:cs typeface="Arial"/>
              </a:rPr>
              <a:t>L</a:t>
            </a:r>
            <a:r>
              <a:rPr sz="6600" spc="210" dirty="0">
                <a:solidFill>
                  <a:srgbClr val="577938"/>
                </a:solidFill>
                <a:latin typeface="Arial"/>
                <a:cs typeface="Arial"/>
              </a:rPr>
              <a:t>I</a:t>
            </a:r>
            <a:r>
              <a:rPr sz="6600" spc="1345" dirty="0">
                <a:solidFill>
                  <a:srgbClr val="577938"/>
                </a:solidFill>
                <a:latin typeface="Arial"/>
                <a:cs typeface="Arial"/>
              </a:rPr>
              <a:t>F</a:t>
            </a:r>
            <a:r>
              <a:rPr sz="6600" spc="685" dirty="0">
                <a:solidFill>
                  <a:srgbClr val="577938"/>
                </a:solidFill>
                <a:latin typeface="Arial"/>
                <a:cs typeface="Arial"/>
              </a:rPr>
              <a:t>E</a:t>
            </a:r>
            <a:r>
              <a:rPr sz="6600" spc="1620" dirty="0">
                <a:solidFill>
                  <a:srgbClr val="418A89"/>
                </a:solidFill>
                <a:latin typeface="Arial"/>
                <a:cs typeface="Arial"/>
              </a:rPr>
              <a:t>C</a:t>
            </a:r>
            <a:r>
              <a:rPr sz="6600" spc="2225" dirty="0">
                <a:solidFill>
                  <a:srgbClr val="418A89"/>
                </a:solidFill>
                <a:latin typeface="Arial"/>
                <a:cs typeface="Arial"/>
              </a:rPr>
              <a:t>O</a:t>
            </a:r>
            <a:r>
              <a:rPr sz="6600" spc="1475" dirty="0">
                <a:solidFill>
                  <a:srgbClr val="418A89"/>
                </a:solidFill>
                <a:latin typeface="Arial"/>
                <a:cs typeface="Arial"/>
              </a:rPr>
              <a:t>NN</a:t>
            </a:r>
            <a:r>
              <a:rPr sz="6600" spc="1135" dirty="0">
                <a:solidFill>
                  <a:srgbClr val="418A89"/>
                </a:solidFill>
                <a:latin typeface="Arial"/>
                <a:cs typeface="Arial"/>
              </a:rPr>
              <a:t>E</a:t>
            </a:r>
            <a:r>
              <a:rPr sz="6600" spc="1405" dirty="0">
                <a:solidFill>
                  <a:srgbClr val="418A89"/>
                </a:solidFill>
                <a:latin typeface="Arial"/>
                <a:cs typeface="Arial"/>
              </a:rPr>
              <a:t>CT</a:t>
            </a:r>
            <a:endParaRPr sz="6600">
              <a:latin typeface="Arial"/>
              <a:cs typeface="Arial"/>
            </a:endParaRPr>
          </a:p>
          <a:p>
            <a:pPr marL="32384" algn="ctr">
              <a:lnSpc>
                <a:spcPts val="5295"/>
              </a:lnSpc>
              <a:spcBef>
                <a:spcPts val="455"/>
              </a:spcBef>
              <a:tabLst>
                <a:tab pos="2210435" algn="l"/>
              </a:tabLst>
            </a:pPr>
            <a:r>
              <a:rPr sz="4450" spc="565" dirty="0">
                <a:solidFill>
                  <a:srgbClr val="A1B846"/>
                </a:solidFill>
                <a:latin typeface="Arial"/>
                <a:cs typeface="Arial"/>
              </a:rPr>
              <a:t>7</a:t>
            </a:r>
            <a:r>
              <a:rPr sz="4450" spc="595" dirty="0">
                <a:solidFill>
                  <a:srgbClr val="A1B846"/>
                </a:solidFill>
                <a:latin typeface="Arial"/>
                <a:cs typeface="Arial"/>
              </a:rPr>
              <a:t>-</a:t>
            </a:r>
            <a:r>
              <a:rPr sz="4450" spc="615" dirty="0">
                <a:solidFill>
                  <a:srgbClr val="A1B846"/>
                </a:solidFill>
                <a:latin typeface="Arial"/>
                <a:cs typeface="Arial"/>
              </a:rPr>
              <a:t>D</a:t>
            </a:r>
            <a:r>
              <a:rPr sz="4450" spc="580" dirty="0">
                <a:solidFill>
                  <a:srgbClr val="A1B846"/>
                </a:solidFill>
                <a:latin typeface="Arial"/>
                <a:cs typeface="Arial"/>
              </a:rPr>
              <a:t>a</a:t>
            </a:r>
            <a:r>
              <a:rPr sz="4450" spc="645" dirty="0">
                <a:solidFill>
                  <a:srgbClr val="A1B846"/>
                </a:solidFill>
                <a:latin typeface="Arial"/>
                <a:cs typeface="Arial"/>
              </a:rPr>
              <a:t>y</a:t>
            </a:r>
            <a:r>
              <a:rPr sz="4450" dirty="0">
                <a:solidFill>
                  <a:srgbClr val="A1B846"/>
                </a:solidFill>
                <a:latin typeface="Arial"/>
                <a:cs typeface="Arial"/>
              </a:rPr>
              <a:t>	</a:t>
            </a:r>
            <a:r>
              <a:rPr sz="4450" spc="615" dirty="0">
                <a:solidFill>
                  <a:srgbClr val="A1B846"/>
                </a:solidFill>
                <a:latin typeface="Arial"/>
                <a:cs typeface="Arial"/>
              </a:rPr>
              <a:t>D</a:t>
            </a:r>
            <a:r>
              <a:rPr sz="4450" spc="670" dirty="0">
                <a:solidFill>
                  <a:srgbClr val="A1B846"/>
                </a:solidFill>
                <a:latin typeface="Arial"/>
                <a:cs typeface="Arial"/>
              </a:rPr>
              <a:t>evot</a:t>
            </a:r>
            <a:r>
              <a:rPr sz="4450" spc="-825" dirty="0">
                <a:solidFill>
                  <a:srgbClr val="A1B846"/>
                </a:solidFill>
                <a:latin typeface="Arial"/>
                <a:cs typeface="Arial"/>
              </a:rPr>
              <a:t> </a:t>
            </a:r>
            <a:r>
              <a:rPr sz="4450" spc="155" dirty="0">
                <a:solidFill>
                  <a:srgbClr val="A1B846"/>
                </a:solidFill>
                <a:latin typeface="Arial"/>
                <a:cs typeface="Arial"/>
              </a:rPr>
              <a:t>i</a:t>
            </a:r>
            <a:r>
              <a:rPr sz="4450" spc="540" dirty="0">
                <a:solidFill>
                  <a:srgbClr val="A1B846"/>
                </a:solidFill>
                <a:latin typeface="Arial"/>
                <a:cs typeface="Arial"/>
              </a:rPr>
              <a:t>ona</a:t>
            </a:r>
            <a:r>
              <a:rPr sz="4450" spc="-810" dirty="0">
                <a:solidFill>
                  <a:srgbClr val="A1B846"/>
                </a:solidFill>
                <a:latin typeface="Arial"/>
                <a:cs typeface="Arial"/>
              </a:rPr>
              <a:t> </a:t>
            </a:r>
            <a:r>
              <a:rPr sz="4450" spc="325" dirty="0">
                <a:solidFill>
                  <a:srgbClr val="A1B846"/>
                </a:solidFill>
                <a:latin typeface="Arial"/>
                <a:cs typeface="Arial"/>
              </a:rPr>
              <a:t>l</a:t>
            </a:r>
            <a:endParaRPr sz="4450">
              <a:latin typeface="Arial"/>
              <a:cs typeface="Arial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7294" y="-11819"/>
            <a:ext cx="9171294" cy="68638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7823200" cy="1661993"/>
          </a:xfrm>
        </p:spPr>
        <p:txBody>
          <a:bodyPr/>
          <a:lstStyle/>
          <a:p>
            <a:pPr algn="ctr"/>
            <a:r>
              <a:rPr lang="en-US" sz="3600" dirty="0" smtClean="0"/>
              <a:t>Receive 20% Off Your Purchase When You Use </a:t>
            </a:r>
            <a:br>
              <a:rPr lang="en-US" sz="3600" dirty="0" smtClean="0"/>
            </a:br>
            <a:r>
              <a:rPr lang="en-US" sz="3600" u="sng" dirty="0" smtClean="0"/>
              <a:t>COUPON CODE: READ20</a:t>
            </a:r>
            <a:endParaRPr lang="en-US" sz="3600" u="sng" dirty="0"/>
          </a:p>
        </p:txBody>
      </p:sp>
      <p:pic>
        <p:nvPicPr>
          <p:cNvPr id="5" name="Picture 4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1" y="2249998"/>
            <a:ext cx="2450946" cy="2743200"/>
          </a:xfrm>
          <a:prstGeom prst="rect">
            <a:avLst/>
          </a:prstGeom>
        </p:spPr>
      </p:pic>
      <p:pic>
        <p:nvPicPr>
          <p:cNvPr id="6" name="Picture 5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347793"/>
            <a:ext cx="2339201" cy="2743200"/>
          </a:xfrm>
          <a:prstGeom prst="rect">
            <a:avLst/>
          </a:prstGeom>
        </p:spPr>
      </p:pic>
      <p:pic>
        <p:nvPicPr>
          <p:cNvPr id="7" name="Picture 6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516" y="2357857"/>
            <a:ext cx="1716967" cy="2743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47224" y="4876800"/>
            <a:ext cx="1152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Hardcover</a:t>
            </a:r>
          </a:p>
          <a:p>
            <a:pPr algn="ctr"/>
            <a:r>
              <a:rPr lang="en-US" dirty="0" smtClean="0"/>
              <a:t>$39.99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345976" y="4818640"/>
            <a:ext cx="1708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Italian Duo Tone</a:t>
            </a:r>
          </a:p>
          <a:p>
            <a:pPr algn="ctr"/>
            <a:r>
              <a:rPr lang="en-US" dirty="0" smtClean="0"/>
              <a:t>$69.99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81091" y="4818639"/>
            <a:ext cx="827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eBook</a:t>
            </a:r>
          </a:p>
          <a:p>
            <a:pPr algn="ctr"/>
            <a:r>
              <a:rPr lang="en-US" dirty="0" smtClean="0"/>
              <a:t>$14.99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14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70" y="457200"/>
            <a:ext cx="7823200" cy="1354217"/>
          </a:xfrm>
        </p:spPr>
        <p:txBody>
          <a:bodyPr/>
          <a:lstStyle/>
          <a:p>
            <a:pPr algn="ctr"/>
            <a:r>
              <a:rPr lang="en-US" dirty="0" smtClean="0"/>
              <a:t>Other Reading Plans You May Enjoy: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1770" y="1811417"/>
            <a:ext cx="7823200" cy="38779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Forgiveness: 7 Truths That Will Free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Trusting God in All Circumstances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Find Hope in Christ by Focusing on His Promises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Streams in the Desert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NIV Beautiful Word Bible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005B67"/>
                </a:solidFill>
              </a:rPr>
              <a:t>Explore the King’s Love for </a:t>
            </a:r>
            <a:r>
              <a:rPr lang="en-US" sz="3600" dirty="0">
                <a:solidFill>
                  <a:srgbClr val="005B67"/>
                </a:solidFill>
              </a:rPr>
              <a:t>H</a:t>
            </a:r>
            <a:r>
              <a:rPr lang="en-US" sz="3600" dirty="0" smtClean="0">
                <a:solidFill>
                  <a:srgbClr val="005B67"/>
                </a:solidFill>
              </a:rPr>
              <a:t>is People</a:t>
            </a:r>
          </a:p>
        </p:txBody>
      </p:sp>
    </p:spTree>
    <p:extLst>
      <p:ext uri="{BB962C8B-B14F-4D97-AF65-F5344CB8AC3E}">
        <p14:creationId xmlns:p14="http://schemas.microsoft.com/office/powerpoint/2010/main" val="1031092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3833" y="912291"/>
            <a:ext cx="2958465" cy="4201795"/>
          </a:xfrm>
          <a:custGeom>
            <a:avLst/>
            <a:gdLst/>
            <a:ahLst/>
            <a:cxnLst/>
            <a:rect l="l" t="t" r="r" b="b"/>
            <a:pathLst>
              <a:path w="2958465" h="4201795">
                <a:moveTo>
                  <a:pt x="0" y="0"/>
                </a:moveTo>
                <a:lnTo>
                  <a:pt x="2958084" y="0"/>
                </a:lnTo>
                <a:lnTo>
                  <a:pt x="2958084" y="4201668"/>
                </a:lnTo>
                <a:lnTo>
                  <a:pt x="0" y="420166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33272" y="941730"/>
            <a:ext cx="2816860" cy="4060190"/>
          </a:xfrm>
          <a:custGeom>
            <a:avLst/>
            <a:gdLst/>
            <a:ahLst/>
            <a:cxnLst/>
            <a:rect l="l" t="t" r="r" b="b"/>
            <a:pathLst>
              <a:path w="2816860" h="4060190">
                <a:moveTo>
                  <a:pt x="0" y="4060037"/>
                </a:moveTo>
                <a:lnTo>
                  <a:pt x="2816352" y="4060037"/>
                </a:lnTo>
                <a:lnTo>
                  <a:pt x="2816352" y="0"/>
                </a:lnTo>
                <a:lnTo>
                  <a:pt x="0" y="0"/>
                </a:lnTo>
                <a:lnTo>
                  <a:pt x="0" y="40600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3272" y="941732"/>
            <a:ext cx="2816352" cy="40600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486147" y="1045028"/>
            <a:ext cx="3366770" cy="967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00"/>
              </a:lnSpc>
            </a:pPr>
            <a:r>
              <a:rPr sz="1950" b="1" spc="130" dirty="0">
                <a:solidFill>
                  <a:srgbClr val="A2B645"/>
                </a:solidFill>
                <a:latin typeface="Arial Black"/>
                <a:cs typeface="Arial Black"/>
              </a:rPr>
              <a:t>LIFE</a:t>
            </a:r>
            <a:r>
              <a:rPr sz="1950" b="1" spc="65" dirty="0">
                <a:solidFill>
                  <a:srgbClr val="A2B645"/>
                </a:solidFill>
                <a:latin typeface="Arial Black"/>
                <a:cs typeface="Arial Black"/>
              </a:rPr>
              <a:t> </a:t>
            </a:r>
            <a:r>
              <a:rPr sz="1950" b="1" spc="225" dirty="0">
                <a:solidFill>
                  <a:srgbClr val="A2B645"/>
                </a:solidFill>
                <a:latin typeface="Arial Black"/>
                <a:cs typeface="Arial Black"/>
              </a:rPr>
              <a:t>CONNECT</a:t>
            </a:r>
            <a:r>
              <a:rPr sz="1950" b="1" spc="65" dirty="0">
                <a:solidFill>
                  <a:srgbClr val="A2B645"/>
                </a:solidFill>
                <a:latin typeface="Arial Black"/>
                <a:cs typeface="Arial Black"/>
              </a:rPr>
              <a:t> </a:t>
            </a:r>
            <a:r>
              <a:rPr sz="1950" b="1" spc="125" dirty="0">
                <a:solidFill>
                  <a:srgbClr val="A2B645"/>
                </a:solidFill>
                <a:latin typeface="Arial Black"/>
                <a:cs typeface="Arial Black"/>
              </a:rPr>
              <a:t>7-D</a:t>
            </a:r>
            <a:r>
              <a:rPr sz="1950" b="1" spc="-20" dirty="0">
                <a:solidFill>
                  <a:srgbClr val="A2B645"/>
                </a:solidFill>
                <a:latin typeface="Arial Black"/>
                <a:cs typeface="Arial Black"/>
              </a:rPr>
              <a:t>A</a:t>
            </a:r>
            <a:r>
              <a:rPr sz="1950" b="1" spc="240" dirty="0">
                <a:solidFill>
                  <a:srgbClr val="A2B645"/>
                </a:solidFill>
                <a:latin typeface="Arial Black"/>
                <a:cs typeface="Arial Black"/>
              </a:rPr>
              <a:t>Y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ts val="5870"/>
              </a:lnSpc>
            </a:pPr>
            <a:r>
              <a:rPr sz="5150" spc="-105" dirty="0">
                <a:solidFill>
                  <a:srgbClr val="4C8F92"/>
                </a:solidFill>
                <a:latin typeface="Arial Narrow"/>
                <a:cs typeface="Arial Narrow"/>
              </a:rPr>
              <a:t>DEVOTIONAL</a:t>
            </a:r>
            <a:endParaRPr sz="5150">
              <a:latin typeface="Arial Narrow"/>
              <a:cs typeface="Arial Narro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86147" y="2293928"/>
            <a:ext cx="3942079" cy="838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6700"/>
              </a:lnSpc>
            </a:pPr>
            <a:r>
              <a:rPr sz="1000" spc="25" dirty="0">
                <a:solidFill>
                  <a:srgbClr val="7E9B3C"/>
                </a:solidFill>
                <a:latin typeface="Lucida Sans"/>
                <a:cs typeface="Lucida Sans"/>
              </a:rPr>
              <a:t>G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ro</a:t>
            </a:r>
            <a:r>
              <a:rPr sz="1000" spc="80" dirty="0">
                <a:solidFill>
                  <a:srgbClr val="7E9B3C"/>
                </a:solidFill>
                <a:latin typeface="Lucida Sans"/>
                <a:cs typeface="Lucida Sans"/>
              </a:rPr>
              <a:t>w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deeper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and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7E9B3C"/>
                </a:solidFill>
                <a:latin typeface="Lucida Sans"/>
                <a:cs typeface="Lucida Sans"/>
              </a:rPr>
              <a:t>s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t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onger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7E9B3C"/>
                </a:solidFill>
                <a:latin typeface="Lucida Sans"/>
                <a:cs typeface="Lucida Sans"/>
              </a:rPr>
              <a:t>in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y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our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spiritual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7E9B3C"/>
                </a:solidFill>
                <a:latin typeface="Lucida Sans"/>
                <a:cs typeface="Lucida Sans"/>
              </a:rPr>
              <a:t>li</a:t>
            </a:r>
            <a:r>
              <a:rPr sz="1000" spc="-50" dirty="0">
                <a:solidFill>
                  <a:srgbClr val="7E9B3C"/>
                </a:solidFill>
                <a:latin typeface="Lucida Sans"/>
                <a:cs typeface="Lucida Sans"/>
              </a:rPr>
              <a:t>f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with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this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90" dirty="0">
                <a:solidFill>
                  <a:srgbClr val="7E9B3C"/>
                </a:solidFill>
                <a:latin typeface="Lucida Sans"/>
                <a:cs typeface="Lucida Sans"/>
              </a:rPr>
              <a:t>7</a:t>
            </a:r>
            <a:r>
              <a:rPr sz="1000" spc="40" dirty="0">
                <a:solidFill>
                  <a:srgbClr val="7E9B3C"/>
                </a:solidFill>
                <a:latin typeface="Lucida Sans"/>
                <a:cs typeface="Lucida Sans"/>
              </a:rPr>
              <a:t>-d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60" dirty="0">
                <a:solidFill>
                  <a:srgbClr val="7E9B3C"/>
                </a:solidFill>
                <a:latin typeface="Lucida Sans"/>
                <a:cs typeface="Lucida Sans"/>
              </a:rPr>
              <a:t>y</a:t>
            </a:r>
            <a:r>
              <a:rPr sz="1000" spc="35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25" dirty="0">
                <a:solidFill>
                  <a:srgbClr val="7E9B3C"/>
                </a:solidFill>
                <a:latin typeface="Lucida Sans"/>
                <a:cs typeface="Lucida Sans"/>
              </a:rPr>
              <a:t>d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v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otional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of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f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ering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70" dirty="0">
                <a:solidFill>
                  <a:srgbClr val="7E9B3C"/>
                </a:solidFill>
                <a:latin typeface="Lucida Sans"/>
                <a:cs typeface="Lucida Sans"/>
              </a:rPr>
              <a:t>S</a:t>
            </a:r>
            <a:r>
              <a:rPr sz="1000" spc="55" dirty="0">
                <a:solidFill>
                  <a:srgbClr val="7E9B3C"/>
                </a:solidFill>
                <a:latin typeface="Lucida Sans"/>
                <a:cs typeface="Lucida Sans"/>
              </a:rPr>
              <a:t>O</a:t>
            </a:r>
            <a:r>
              <a:rPr sz="1000" spc="35" dirty="0">
                <a:solidFill>
                  <a:srgbClr val="7E9B3C"/>
                </a:solidFill>
                <a:latin typeface="Lucida Sans"/>
                <a:cs typeface="Lucida Sans"/>
              </a:rPr>
              <a:t>AP—</a:t>
            </a:r>
            <a:r>
              <a:rPr sz="1000" b="1" spc="90" dirty="0">
                <a:solidFill>
                  <a:srgbClr val="7E9B3C"/>
                </a:solidFill>
                <a:latin typeface="Lucida Sans"/>
                <a:cs typeface="Lucida Sans"/>
              </a:rPr>
              <a:t>S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criptu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-90" dirty="0">
                <a:solidFill>
                  <a:srgbClr val="7E9B3C"/>
                </a:solidFill>
                <a:latin typeface="Lucida Sans"/>
                <a:cs typeface="Lucida Sans"/>
              </a:rPr>
              <a:t>,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b="1" spc="-20" dirty="0">
                <a:solidFill>
                  <a:srgbClr val="7E9B3C"/>
                </a:solidFill>
                <a:latin typeface="Lucida Sans"/>
                <a:cs typeface="Lucida Sans"/>
              </a:rPr>
              <a:t>O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bser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v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tion, </a:t>
            </a:r>
            <a:r>
              <a:rPr sz="1000" b="1" spc="55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pplica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tion,</a:t>
            </a:r>
            <a:r>
              <a:rPr sz="1000" spc="-15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b="1" spc="60" dirty="0">
                <a:solidFill>
                  <a:srgbClr val="7E9B3C"/>
                </a:solidFill>
                <a:latin typeface="Lucida Sans"/>
                <a:cs typeface="Lucida Sans"/>
              </a:rPr>
              <a:t>P</a:t>
            </a:r>
            <a:r>
              <a:rPr sz="1000" spc="-40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y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er—articles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f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ound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within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the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Li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f</a:t>
            </a:r>
            <a:r>
              <a:rPr sz="1000" spc="25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C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onnect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90" dirty="0">
                <a:solidFill>
                  <a:srgbClr val="7E9B3C"/>
                </a:solidFill>
                <a:latin typeface="Lucida Sans"/>
                <a:cs typeface="Lucida Sans"/>
              </a:rPr>
              <a:t>S</a:t>
            </a:r>
            <a:r>
              <a:rPr sz="1000" spc="25" dirty="0">
                <a:solidFill>
                  <a:srgbClr val="7E9B3C"/>
                </a:solidFill>
                <a:latin typeface="Lucida Sans"/>
                <a:cs typeface="Lucida Sans"/>
              </a:rPr>
              <a:t>tudy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Bibl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-90" dirty="0">
                <a:solidFill>
                  <a:srgbClr val="7E9B3C"/>
                </a:solidFill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  <a:p>
            <a:pPr marL="12700" marR="285115">
              <a:lnSpc>
                <a:spcPct val="116700"/>
              </a:lnSpc>
            </a:pPr>
            <a:r>
              <a:rPr sz="1000" spc="85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uthor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60" dirty="0">
                <a:solidFill>
                  <a:srgbClr val="7E9B3C"/>
                </a:solidFill>
                <a:latin typeface="Lucida Sans"/>
                <a:cs typeface="Lucida Sans"/>
              </a:rPr>
              <a:t>W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25" dirty="0">
                <a:solidFill>
                  <a:srgbClr val="7E9B3C"/>
                </a:solidFill>
                <a:latin typeface="Lucida Sans"/>
                <a:cs typeface="Lucida Sans"/>
              </a:rPr>
              <a:t>yne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C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o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dei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20" dirty="0">
                <a:solidFill>
                  <a:srgbClr val="7E9B3C"/>
                </a:solidFill>
                <a:latin typeface="Lucida Sans"/>
                <a:cs typeface="Lucida Sans"/>
              </a:rPr>
              <a:t>o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of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f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ers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insight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and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thoughts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d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a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wn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f</a:t>
            </a:r>
            <a:r>
              <a:rPr sz="1000" spc="-35" dirty="0">
                <a:solidFill>
                  <a:srgbClr val="7E9B3C"/>
                </a:solidFill>
                <a:latin typeface="Lucida Sans"/>
                <a:cs typeface="Lucida Sans"/>
              </a:rPr>
              <a:t>r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om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his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5" dirty="0">
                <a:solidFill>
                  <a:srgbClr val="7E9B3C"/>
                </a:solidFill>
                <a:latin typeface="Lucida Sans"/>
                <a:cs typeface="Lucida Sans"/>
              </a:rPr>
              <a:t>o</a:t>
            </a:r>
            <a:r>
              <a:rPr sz="1000" spc="30" dirty="0">
                <a:solidFill>
                  <a:srgbClr val="7E9B3C"/>
                </a:solidFill>
                <a:latin typeface="Lucida Sans"/>
                <a:cs typeface="Lucida Sans"/>
              </a:rPr>
              <a:t>wn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dirty="0">
                <a:solidFill>
                  <a:srgbClr val="7E9B3C"/>
                </a:solidFill>
                <a:latin typeface="Lucida Sans"/>
                <a:cs typeface="Lucida Sans"/>
              </a:rPr>
              <a:t>use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5" dirty="0">
                <a:solidFill>
                  <a:srgbClr val="7E9B3C"/>
                </a:solidFill>
                <a:latin typeface="Lucida Sans"/>
                <a:cs typeface="Lucida Sans"/>
              </a:rPr>
              <a:t>of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0" dirty="0">
                <a:solidFill>
                  <a:srgbClr val="7E9B3C"/>
                </a:solidFill>
                <a:latin typeface="Lucida Sans"/>
                <a:cs typeface="Lucida Sans"/>
              </a:rPr>
              <a:t>the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15" dirty="0">
                <a:solidFill>
                  <a:srgbClr val="7E9B3C"/>
                </a:solidFill>
                <a:latin typeface="Lucida Sans"/>
                <a:cs typeface="Lucida Sans"/>
              </a:rPr>
              <a:t>method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30" dirty="0">
                <a:solidFill>
                  <a:srgbClr val="7E9B3C"/>
                </a:solidFill>
                <a:latin typeface="Lucida Sans"/>
                <a:cs typeface="Lucida Sans"/>
              </a:rPr>
              <a:t>in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his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spiritual</a:t>
            </a:r>
            <a:r>
              <a:rPr sz="1000" spc="-20" dirty="0">
                <a:solidFill>
                  <a:srgbClr val="7E9B3C"/>
                </a:solidFill>
                <a:latin typeface="Lucida Sans"/>
                <a:cs typeface="Lucida Sans"/>
              </a:rPr>
              <a:t> </a:t>
            </a:r>
            <a:r>
              <a:rPr sz="1000" spc="-10" dirty="0">
                <a:solidFill>
                  <a:srgbClr val="7E9B3C"/>
                </a:solidFill>
                <a:latin typeface="Lucida Sans"/>
                <a:cs typeface="Lucida Sans"/>
              </a:rPr>
              <a:t>journ</a:t>
            </a:r>
            <a:r>
              <a:rPr sz="1000" spc="-40" dirty="0">
                <a:solidFill>
                  <a:srgbClr val="7E9B3C"/>
                </a:solidFill>
                <a:latin typeface="Lucida Sans"/>
                <a:cs typeface="Lucida Sans"/>
              </a:rPr>
              <a:t>e</a:t>
            </a:r>
            <a:r>
              <a:rPr sz="1000" spc="-25" dirty="0">
                <a:solidFill>
                  <a:srgbClr val="7E9B3C"/>
                </a:solidFill>
                <a:latin typeface="Lucida Sans"/>
                <a:cs typeface="Lucida Sans"/>
              </a:rPr>
              <a:t>y</a:t>
            </a:r>
            <a:r>
              <a:rPr sz="1000" spc="-90" dirty="0">
                <a:solidFill>
                  <a:srgbClr val="7E9B3C"/>
                </a:solidFill>
                <a:latin typeface="Lucida Sans"/>
                <a:cs typeface="Lucida Sans"/>
              </a:rPr>
              <a:t>.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6147" y="3473314"/>
            <a:ext cx="619253" cy="1784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1: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2: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3: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4: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5: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6:</a:t>
            </a:r>
            <a:endParaRPr sz="14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spc="-305" dirty="0">
                <a:solidFill>
                  <a:srgbClr val="005B67"/>
                </a:solidFill>
                <a:latin typeface="Tahoma"/>
                <a:cs typeface="Tahoma"/>
              </a:rPr>
              <a:t>D</a:t>
            </a:r>
            <a:r>
              <a:rPr sz="1400" b="1" spc="-350" dirty="0">
                <a:solidFill>
                  <a:srgbClr val="005B67"/>
                </a:solidFill>
                <a:latin typeface="Tahoma"/>
                <a:cs typeface="Tahoma"/>
              </a:rPr>
              <a:t>A</a:t>
            </a:r>
            <a:r>
              <a:rPr sz="1400" b="1" spc="-320" dirty="0">
                <a:solidFill>
                  <a:srgbClr val="005B67"/>
                </a:solidFill>
                <a:latin typeface="Tahoma"/>
                <a:cs typeface="Tahoma"/>
              </a:rPr>
              <a:t>Y</a:t>
            </a:r>
            <a:r>
              <a:rPr sz="1400" b="1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20" dirty="0">
                <a:solidFill>
                  <a:srgbClr val="005B67"/>
                </a:solidFill>
                <a:latin typeface="Tahoma"/>
                <a:cs typeface="Tahoma"/>
              </a:rPr>
              <a:t> </a:t>
            </a:r>
            <a:r>
              <a:rPr sz="1400" b="1" spc="-170" dirty="0">
                <a:solidFill>
                  <a:srgbClr val="005B67"/>
                </a:solidFill>
                <a:latin typeface="Tahoma"/>
                <a:cs typeface="Tahoma"/>
              </a:rPr>
              <a:t>7: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05400" y="3429963"/>
            <a:ext cx="1967864" cy="1701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53365">
              <a:lnSpc>
                <a:spcPct val="138900"/>
              </a:lnSpc>
            </a:pPr>
            <a:r>
              <a:rPr sz="1200" spc="2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ater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Is 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-5" dirty="0">
                <a:solidFill>
                  <a:srgbClr val="005B67"/>
                </a:solidFill>
                <a:latin typeface="Lucida Sans"/>
                <a:cs typeface="Lucida Sans"/>
              </a:rPr>
              <a:t>Its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2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200" spc="7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200" spc="4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45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1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55" dirty="0">
                <a:solidFill>
                  <a:srgbClr val="005B67"/>
                </a:solidFill>
                <a:latin typeface="Lucida Sans"/>
                <a:cs typeface="Lucida Sans"/>
              </a:rPr>
              <a:t>Emp</a:t>
            </a:r>
            <a:r>
              <a:rPr sz="12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200" spc="-15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200" spc="7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200" spc="4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3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2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200" spc="10" dirty="0">
                <a:solidFill>
                  <a:srgbClr val="005B67"/>
                </a:solidFill>
                <a:latin typeface="Lucida Sans"/>
                <a:cs typeface="Lucida Sans"/>
              </a:rPr>
              <a:t>ageous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26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isdom </a:t>
            </a:r>
            <a:r>
              <a:rPr sz="1200" spc="30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2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10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7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200" spc="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omises </a:t>
            </a:r>
            <a:r>
              <a:rPr sz="1200" spc="75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2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200" spc="10" dirty="0">
                <a:solidFill>
                  <a:srgbClr val="005B67"/>
                </a:solidFill>
                <a:latin typeface="Lucida Sans"/>
                <a:cs typeface="Lucida Sans"/>
              </a:rPr>
              <a:t>den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40" dirty="0">
                <a:solidFill>
                  <a:srgbClr val="005B67"/>
                </a:solidFill>
                <a:latin typeface="Lucida Sans"/>
                <a:cs typeface="Lucida Sans"/>
              </a:rPr>
              <a:t>No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30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8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200" spc="-25" dirty="0">
                <a:solidFill>
                  <a:srgbClr val="005B67"/>
                </a:solidFill>
                <a:latin typeface="Lucida Sans"/>
                <a:cs typeface="Lucida Sans"/>
              </a:rPr>
              <a:t>isits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-1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2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spc="8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200" spc="-60" dirty="0">
                <a:solidFill>
                  <a:srgbClr val="005B67"/>
                </a:solidFill>
                <a:latin typeface="Lucida Sans"/>
                <a:cs typeface="Lucida Sans"/>
              </a:rPr>
              <a:t>-</a:t>
            </a:r>
            <a:r>
              <a:rPr sz="1200" spc="-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200" spc="10" dirty="0">
                <a:solidFill>
                  <a:srgbClr val="005B67"/>
                </a:solidFill>
                <a:latin typeface="Lucida Sans"/>
                <a:cs typeface="Lucida Sans"/>
              </a:rPr>
              <a:t>ear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2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ait</a:t>
            </a:r>
            <a:endParaRPr sz="1200" dirty="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200" spc="10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200" spc="6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200" spc="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26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200" spc="-50" dirty="0">
                <a:solidFill>
                  <a:srgbClr val="005B67"/>
                </a:solidFill>
                <a:latin typeface="Lucida Sans"/>
                <a:cs typeface="Lucida Sans"/>
              </a:rPr>
              <a:t>ill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-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2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20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200" spc="5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2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200" spc="1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200" spc="45" dirty="0">
                <a:solidFill>
                  <a:srgbClr val="005B67"/>
                </a:solidFill>
                <a:latin typeface="Lucida Sans"/>
                <a:cs typeface="Lucida Sans"/>
              </a:rPr>
              <a:t>or?</a:t>
            </a:r>
            <a:endParaRPr sz="1200" dirty="0">
              <a:latin typeface="Lucida Sans"/>
              <a:cs typeface="Lucid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910" dirty="0"/>
              <a:t>Day</a:t>
            </a:r>
            <a:r>
              <a:rPr spc="-315" dirty="0"/>
              <a:t> </a:t>
            </a:r>
            <a:r>
              <a:rPr spc="-869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0400" y="2153026"/>
            <a:ext cx="3961765" cy="3451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b="1" spc="-315" dirty="0">
                <a:solidFill>
                  <a:srgbClr val="7E9B3C"/>
                </a:solidFill>
                <a:latin typeface="Tahoma"/>
                <a:cs typeface="Tahoma"/>
              </a:rPr>
              <a:t>Wate</a:t>
            </a:r>
            <a:r>
              <a:rPr sz="2100" b="1" spc="-275" dirty="0">
                <a:solidFill>
                  <a:srgbClr val="7E9B3C"/>
                </a:solidFill>
                <a:latin typeface="Tahoma"/>
                <a:cs typeface="Tahoma"/>
              </a:rPr>
              <a:t>r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29" dirty="0">
                <a:solidFill>
                  <a:srgbClr val="7E9B3C"/>
                </a:solidFill>
                <a:latin typeface="Tahoma"/>
                <a:cs typeface="Tahoma"/>
              </a:rPr>
              <a:t>I</a:t>
            </a:r>
            <a:r>
              <a:rPr sz="2100" b="1" spc="-360" dirty="0">
                <a:solidFill>
                  <a:srgbClr val="7E9B3C"/>
                </a:solidFill>
                <a:latin typeface="Tahoma"/>
                <a:cs typeface="Tahoma"/>
              </a:rPr>
              <a:t>s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75" dirty="0">
                <a:solidFill>
                  <a:srgbClr val="7E9B3C"/>
                </a:solidFill>
                <a:latin typeface="Tahoma"/>
                <a:cs typeface="Tahoma"/>
              </a:rPr>
              <a:t>o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n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10" dirty="0">
                <a:solidFill>
                  <a:srgbClr val="7E9B3C"/>
                </a:solidFill>
                <a:latin typeface="Tahoma"/>
                <a:cs typeface="Tahoma"/>
              </a:rPr>
              <a:t>It</a:t>
            </a:r>
            <a:r>
              <a:rPr sz="2100" b="1" spc="-360" dirty="0">
                <a:solidFill>
                  <a:srgbClr val="7E9B3C"/>
                </a:solidFill>
                <a:latin typeface="Tahoma"/>
                <a:cs typeface="Tahoma"/>
              </a:rPr>
              <a:t>s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Way</a:t>
            </a:r>
            <a:endParaRPr sz="2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125095">
              <a:lnSpc>
                <a:spcPct val="109500"/>
              </a:lnSpc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ommand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aeli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camped,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drink.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6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think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ommanded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camping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spot,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7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immedi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ely plenty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buf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line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bring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them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de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sert.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6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think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had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planned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it,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all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logi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tics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onside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ompa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aiting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aeli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arri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ed.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9525" algn="just">
              <a:lnSpc>
                <a:spcPct val="109500"/>
              </a:lnSpc>
            </a:pP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times,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leads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us,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find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oursel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sparse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esou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es.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enough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mon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hel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agement.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doesn’t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mean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situ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tion.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  <a:spcBef>
                <a:spcPts val="700"/>
              </a:spcBef>
            </a:pP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ou’</a:t>
            </a:r>
            <a:r>
              <a:rPr sz="1100" spc="-4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being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thir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“long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ek</a:t>
            </a:r>
            <a:r>
              <a:rPr sz="1100" spc="-6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”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eact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em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el</a:t>
            </a:r>
            <a:r>
              <a:rPr sz="1100" spc="-7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2507152"/>
            <a:ext cx="3940175" cy="2546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3025">
              <a:lnSpc>
                <a:spcPct val="109500"/>
              </a:lnSpc>
            </a:pP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jumping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onclusions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about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orking.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desert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hot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pla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needs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finished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hink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about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had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ock!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  <a:spcBef>
                <a:spcPts val="700"/>
              </a:spcBef>
            </a:pP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en,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lea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xpect,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vides.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aeli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es,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again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od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y!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150495">
              <a:lnSpc>
                <a:spcPct val="109500"/>
              </a:lnSpc>
            </a:pP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thank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helping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under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ju</a:t>
            </a:r>
            <a:r>
              <a:rPr sz="1100" spc="-4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because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shortage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esou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es,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doesn’t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mean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en’t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led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pla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ait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vid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wing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8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emind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panic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omplain.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1079092"/>
            <a:ext cx="5570220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whole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aeli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ommunity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set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out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om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Desert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Sin,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eling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om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pla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pla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as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ORD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ommanded.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camped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15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Rephidim,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but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as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no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er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people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drink.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spc="80" dirty="0">
                <a:solidFill>
                  <a:srgbClr val="005B67"/>
                </a:solidFill>
                <a:latin typeface="Arial"/>
                <a:cs typeface="Arial"/>
              </a:rPr>
              <a:t>x</a:t>
            </a:r>
            <a:r>
              <a:rPr sz="1100" b="1" spc="135" dirty="0">
                <a:solidFill>
                  <a:srgbClr val="005B67"/>
                </a:solidFill>
                <a:latin typeface="Arial"/>
                <a:cs typeface="Arial"/>
              </a:rPr>
              <a:t>odu</a:t>
            </a:r>
            <a:r>
              <a:rPr sz="1100" b="1" spc="2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45" dirty="0">
                <a:solidFill>
                  <a:srgbClr val="005B67"/>
                </a:solidFill>
                <a:latin typeface="Arial"/>
                <a:cs typeface="Arial"/>
              </a:rPr>
              <a:t>17:</a:t>
            </a:r>
            <a:r>
              <a:rPr sz="1100" b="1" spc="-75" dirty="0">
                <a:solidFill>
                  <a:srgbClr val="005B67"/>
                </a:solidFill>
                <a:latin typeface="Arial"/>
                <a:cs typeface="Arial"/>
              </a:rPr>
              <a:t>1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910" dirty="0"/>
              <a:t>Day</a:t>
            </a:r>
            <a:r>
              <a:rPr spc="-315" dirty="0"/>
              <a:t> </a:t>
            </a:r>
            <a:r>
              <a:rPr spc="-869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0400" y="2493386"/>
            <a:ext cx="3827779" cy="3267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b="1" spc="-305" dirty="0">
                <a:solidFill>
                  <a:srgbClr val="7E9B3C"/>
                </a:solidFill>
                <a:latin typeface="Tahoma"/>
                <a:cs typeface="Tahoma"/>
              </a:rPr>
              <a:t>Th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e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325" dirty="0">
                <a:solidFill>
                  <a:srgbClr val="7E9B3C"/>
                </a:solidFill>
                <a:latin typeface="Tahoma"/>
                <a:cs typeface="Tahoma"/>
              </a:rPr>
              <a:t>Go</a:t>
            </a:r>
            <a:r>
              <a:rPr sz="2100" b="1" spc="-400" dirty="0">
                <a:solidFill>
                  <a:srgbClr val="7E9B3C"/>
                </a:solidFill>
                <a:latin typeface="Tahoma"/>
                <a:cs typeface="Tahoma"/>
              </a:rPr>
              <a:t>d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60" dirty="0">
                <a:solidFill>
                  <a:srgbClr val="7E9B3C"/>
                </a:solidFill>
                <a:latin typeface="Tahoma"/>
                <a:cs typeface="Tahoma"/>
              </a:rPr>
              <a:t>o</a:t>
            </a:r>
            <a:r>
              <a:rPr sz="2100" b="1" spc="-225" dirty="0">
                <a:solidFill>
                  <a:srgbClr val="7E9B3C"/>
                </a:solidFill>
                <a:latin typeface="Tahoma"/>
                <a:cs typeface="Tahoma"/>
              </a:rPr>
              <a:t>f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95" dirty="0">
                <a:solidFill>
                  <a:srgbClr val="7E9B3C"/>
                </a:solidFill>
                <a:latin typeface="Tahoma"/>
                <a:cs typeface="Tahoma"/>
              </a:rPr>
              <a:t>Empathy</a:t>
            </a:r>
            <a:endParaRPr sz="2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epts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ega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dle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their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season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their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turit</a:t>
            </a:r>
            <a:r>
              <a:rPr sz="1100" spc="-8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isn’t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one-si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z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e-fits-all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inside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out: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“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ORD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ompa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ear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him;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ormed,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emembers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du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t”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(Psalm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20" dirty="0">
                <a:solidFill>
                  <a:srgbClr val="005B67"/>
                </a:solidFill>
                <a:latin typeface="Lucida Sans"/>
                <a:cs typeface="Lucida Sans"/>
              </a:rPr>
              <a:t>1</a:t>
            </a:r>
            <a:r>
              <a:rPr sz="1100" spc="-135" dirty="0">
                <a:solidFill>
                  <a:srgbClr val="005B67"/>
                </a:solidFill>
                <a:latin typeface="Lucida Sans"/>
                <a:cs typeface="Lucida Sans"/>
              </a:rPr>
              <a:t>0</a:t>
            </a:r>
            <a:r>
              <a:rPr sz="1100" spc="-120" dirty="0">
                <a:solidFill>
                  <a:srgbClr val="005B67"/>
                </a:solidFill>
                <a:latin typeface="Lucida Sans"/>
                <a:cs typeface="Lucida Sans"/>
              </a:rPr>
              <a:t>3:13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–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70" dirty="0">
                <a:solidFill>
                  <a:srgbClr val="005B67"/>
                </a:solidFill>
                <a:latin typeface="Lucida Sans"/>
                <a:cs typeface="Lucida Sans"/>
              </a:rPr>
              <a:t>14).</a:t>
            </a:r>
            <a:endParaRPr sz="1100">
              <a:latin typeface="Lucida Sans"/>
              <a:cs typeface="Lucida Sans"/>
            </a:endParaRPr>
          </a:p>
          <a:p>
            <a:pPr marL="12700" marR="132080">
              <a:lnSpc>
                <a:spcPct val="109500"/>
              </a:lnSpc>
              <a:spcBef>
                <a:spcPts val="700"/>
              </a:spcBef>
            </a:pP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If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humilit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y,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espond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ompa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sion,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him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oud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thinking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right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else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ong,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humble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us.</a:t>
            </a:r>
            <a:endParaRPr sz="1100">
              <a:latin typeface="Lucida Sans"/>
              <a:cs typeface="Lucida Sans"/>
            </a:endParaRPr>
          </a:p>
          <a:p>
            <a:pPr marL="12700" marR="35560">
              <a:lnSpc>
                <a:spcPct val="109500"/>
              </a:lnSpc>
              <a:spcBef>
                <a:spcPts val="700"/>
              </a:spcBef>
            </a:pP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Pharisees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came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Jesus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oud,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sed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again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them.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other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hand,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oman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caught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adul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came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Jesus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humilit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y,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kindne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s.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2847001"/>
            <a:ext cx="3940175" cy="282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eful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app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oach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things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God,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hol</a:t>
            </a:r>
            <a:r>
              <a:rPr sz="1100" spc="-8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2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clesia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45" dirty="0">
                <a:solidFill>
                  <a:srgbClr val="005B67"/>
                </a:solidFill>
                <a:latin typeface="Lucida Sans"/>
                <a:cs typeface="Lucida Sans"/>
              </a:rPr>
              <a:t>5:1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–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5" dirty="0">
                <a:solidFill>
                  <a:srgbClr val="005B67"/>
                </a:solidFill>
                <a:latin typeface="Lucida Sans"/>
                <a:cs typeface="Lucida Sans"/>
              </a:rPr>
              <a:t>2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ells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us: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“Gua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eps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go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house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near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6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sacrifi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fools,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ong.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quick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mouth,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heart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ut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ything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earth,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let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40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”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88900">
              <a:lnSpc>
                <a:spcPct val="109500"/>
              </a:lnSpc>
            </a:pP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L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thank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eminding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holine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privileged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el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honor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ea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esome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ciful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kind.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hank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all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wing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learn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der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might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oope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each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1079092"/>
            <a:ext cx="5078095" cy="1084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“</a:t>
            </a:r>
            <a:r>
              <a:rPr sz="1300" i="1" spc="-14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aithful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sh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ourself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aithful,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blamele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-1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sh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ourself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blamele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-40" dirty="0">
                <a:solidFill>
                  <a:srgbClr val="005B67"/>
                </a:solidFill>
                <a:latin typeface="Arial"/>
                <a:cs typeface="Arial"/>
              </a:rPr>
              <a:t>s,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pu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sh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ourself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pu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but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d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evious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ourself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sh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d.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8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-4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humbl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but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haughty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them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ow</a:t>
            </a:r>
            <a:r>
              <a:rPr sz="1300" i="1" spc="-120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”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sz="1100" b="1" spc="75" dirty="0">
                <a:solidFill>
                  <a:srgbClr val="005B67"/>
                </a:solidFill>
                <a:latin typeface="Arial"/>
                <a:cs typeface="Arial"/>
              </a:rPr>
              <a:t>2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45" dirty="0">
                <a:solidFill>
                  <a:srgbClr val="005B67"/>
                </a:solidFill>
                <a:latin typeface="Arial"/>
                <a:cs typeface="Arial"/>
              </a:rPr>
              <a:t>Samue</a:t>
            </a:r>
            <a:r>
              <a:rPr sz="1100" b="1" spc="15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75" dirty="0">
                <a:solidFill>
                  <a:srgbClr val="005B67"/>
                </a:solidFill>
                <a:latin typeface="Arial"/>
                <a:cs typeface="Arial"/>
              </a:rPr>
              <a:t>22:26-2</a:t>
            </a:r>
            <a:r>
              <a:rPr sz="1100" b="1" spc="75" dirty="0">
                <a:solidFill>
                  <a:srgbClr val="005B67"/>
                </a:solidFill>
                <a:latin typeface="Arial"/>
                <a:cs typeface="Arial"/>
              </a:rPr>
              <a:t>8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910" dirty="0"/>
              <a:t>Day</a:t>
            </a:r>
            <a:r>
              <a:rPr spc="-315" dirty="0"/>
              <a:t> </a:t>
            </a:r>
            <a:r>
              <a:rPr spc="-869" dirty="0"/>
              <a:t>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0400" y="2493386"/>
            <a:ext cx="3902075" cy="3084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b="1" spc="-240" dirty="0">
                <a:solidFill>
                  <a:srgbClr val="7E9B3C"/>
                </a:solidFill>
                <a:latin typeface="Tahoma"/>
                <a:cs typeface="Tahoma"/>
              </a:rPr>
              <a:t>Courageou</a:t>
            </a:r>
            <a:r>
              <a:rPr sz="2100" b="1" spc="-295" dirty="0">
                <a:solidFill>
                  <a:srgbClr val="7E9B3C"/>
                </a:solidFill>
                <a:latin typeface="Tahoma"/>
                <a:cs typeface="Tahoma"/>
              </a:rPr>
              <a:t>s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320" dirty="0">
                <a:solidFill>
                  <a:srgbClr val="7E9B3C"/>
                </a:solidFill>
                <a:latin typeface="Tahoma"/>
                <a:cs typeface="Tahoma"/>
              </a:rPr>
              <a:t>Wisdom</a:t>
            </a:r>
            <a:endParaRPr sz="2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142240" algn="just">
              <a:lnSpc>
                <a:spcPct val="109500"/>
              </a:lnSpc>
            </a:pP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eals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brings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him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pleasu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e: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people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4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hearts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speak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right.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  <a:spcBef>
                <a:spcPts val="700"/>
              </a:spcBef>
            </a:pP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Noti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sh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minds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please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Neither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talents,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su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sful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busine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la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mini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tries.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bot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line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delights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people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heart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speak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right.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81280">
              <a:lnSpc>
                <a:spcPct val="109500"/>
              </a:lnSpc>
            </a:pP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Making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decisions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speaking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right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win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popularity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ts.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close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us,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time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onsider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situ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tion,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ponder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deeply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decisions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all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i</a:t>
            </a:r>
            <a:r>
              <a:rPr sz="1100" spc="-6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ed.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3031027"/>
            <a:ext cx="3961765" cy="2458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90170">
              <a:lnSpc>
                <a:spcPct val="109500"/>
              </a:lnSpc>
            </a:pP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up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right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sometimes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seems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short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suppl</a:t>
            </a:r>
            <a:r>
              <a:rPr sz="1100" spc="-8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abundant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efuse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ything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le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equisi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e: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deep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desi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ega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dle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emotional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auma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soul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endu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sing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d,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anticip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ting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push-backs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sible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ejections.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No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their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aults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xposed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called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chang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oll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wing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includes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handling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onf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ont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disag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eement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godly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manne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10160">
              <a:lnSpc>
                <a:spcPct val="109500"/>
              </a:lnSpc>
            </a:pP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ommit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each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person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eturn,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eel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pleasu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delight.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1079092"/>
            <a:ext cx="5100955" cy="652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My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son,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if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heart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wis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m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heart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will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be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glad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indeed;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m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inmo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15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being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will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ejoic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when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lips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speak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wh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15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right.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100" b="1" spc="10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100" b="1" spc="130" dirty="0">
                <a:solidFill>
                  <a:srgbClr val="005B67"/>
                </a:solidFill>
                <a:latin typeface="Arial"/>
                <a:cs typeface="Arial"/>
              </a:rPr>
              <a:t>ov</a:t>
            </a:r>
            <a:r>
              <a:rPr sz="1100" b="1" spc="135" dirty="0">
                <a:solidFill>
                  <a:srgbClr val="005B67"/>
                </a:solidFill>
                <a:latin typeface="Arial"/>
                <a:cs typeface="Arial"/>
              </a:rPr>
              <a:t>erb</a:t>
            </a:r>
            <a:r>
              <a:rPr sz="1100" b="1" spc="3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23:15</a:t>
            </a:r>
            <a:r>
              <a:rPr sz="1100" b="1" spc="85" dirty="0">
                <a:solidFill>
                  <a:srgbClr val="005B67"/>
                </a:solidFill>
                <a:latin typeface="Arial"/>
                <a:cs typeface="Arial"/>
              </a:rPr>
              <a:t>-</a:t>
            </a:r>
            <a:r>
              <a:rPr sz="1100" b="1" spc="95" dirty="0">
                <a:solidFill>
                  <a:srgbClr val="005B67"/>
                </a:solidFill>
                <a:latin typeface="Arial"/>
                <a:cs typeface="Arial"/>
              </a:rPr>
              <a:t>1</a:t>
            </a:r>
            <a:r>
              <a:rPr sz="1100" b="1" spc="-15" dirty="0">
                <a:solidFill>
                  <a:srgbClr val="005B67"/>
                </a:solidFill>
                <a:latin typeface="Arial"/>
                <a:cs typeface="Arial"/>
              </a:rPr>
              <a:t>6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400" y="781172"/>
            <a:ext cx="1143000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910" dirty="0">
                <a:solidFill>
                  <a:srgbClr val="7E9B3C"/>
                </a:solidFill>
                <a:latin typeface="Tahoma"/>
                <a:cs typeface="Tahoma"/>
              </a:rPr>
              <a:t>Day</a:t>
            </a:r>
            <a:r>
              <a:rPr sz="4400" b="1" spc="-315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4400" b="1" spc="-869" dirty="0">
                <a:solidFill>
                  <a:srgbClr val="7E9B3C"/>
                </a:solidFill>
                <a:latin typeface="Tahoma"/>
                <a:cs typeface="Tahoma"/>
              </a:rPr>
              <a:t>4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400" y="2284090"/>
            <a:ext cx="3915410" cy="37293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b="1" spc="-290" dirty="0">
                <a:solidFill>
                  <a:srgbClr val="7E9B3C"/>
                </a:solidFill>
                <a:latin typeface="Tahoma"/>
                <a:cs typeface="Tahoma"/>
              </a:rPr>
              <a:t>Answer</a:t>
            </a:r>
            <a:r>
              <a:rPr sz="2100" b="1" spc="-325" dirty="0">
                <a:solidFill>
                  <a:srgbClr val="7E9B3C"/>
                </a:solidFill>
                <a:latin typeface="Tahoma"/>
                <a:cs typeface="Tahoma"/>
              </a:rPr>
              <a:t>s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75" dirty="0">
                <a:solidFill>
                  <a:srgbClr val="7E9B3C"/>
                </a:solidFill>
                <a:latin typeface="Tahoma"/>
                <a:cs typeface="Tahoma"/>
              </a:rPr>
              <a:t>an</a:t>
            </a:r>
            <a:r>
              <a:rPr sz="2100" b="1" spc="-385" dirty="0">
                <a:solidFill>
                  <a:srgbClr val="7E9B3C"/>
                </a:solidFill>
                <a:latin typeface="Tahoma"/>
                <a:cs typeface="Tahoma"/>
              </a:rPr>
              <a:t>d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10" dirty="0">
                <a:solidFill>
                  <a:srgbClr val="7E9B3C"/>
                </a:solidFill>
                <a:latin typeface="Tahoma"/>
                <a:cs typeface="Tahoma"/>
              </a:rPr>
              <a:t>Promises</a:t>
            </a:r>
            <a:endParaRPr sz="2100">
              <a:latin typeface="Tahoma"/>
              <a:cs typeface="Tahoma"/>
            </a:endParaRPr>
          </a:p>
          <a:p>
            <a:pPr marL="12700" marR="6985">
              <a:lnSpc>
                <a:spcPct val="109500"/>
              </a:lnSpc>
              <a:spcBef>
                <a:spcPts val="38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pac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aged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deli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tentially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ailabl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dealt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people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ophet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Joel.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their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pleas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call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eturn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him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good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omised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ble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sings.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167640">
              <a:lnSpc>
                <a:spcPct val="109500"/>
              </a:lnSpc>
            </a:pP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7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onc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fully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sembled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eady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full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gua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  <a:p>
            <a:pPr marL="12700" marR="33655">
              <a:lnSpc>
                <a:spcPct val="109500"/>
              </a:lnSpc>
            </a:pP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spo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65" dirty="0">
                <a:solidFill>
                  <a:srgbClr val="005B67"/>
                </a:solidFill>
                <a:latin typeface="Lucida Sans"/>
                <a:cs typeface="Lucida Sans"/>
              </a:rPr>
              <a:t>7</a:t>
            </a:r>
            <a:r>
              <a:rPr sz="1100" spc="-120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90" dirty="0">
                <a:solidFill>
                  <a:srgbClr val="005B67"/>
                </a:solidFill>
                <a:latin typeface="Lucida Sans"/>
                <a:cs typeface="Lucida Sans"/>
              </a:rPr>
              <a:t>000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oblems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que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tions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orm.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get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apped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“po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ential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pac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aging”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ealit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25" dirty="0">
                <a:solidFill>
                  <a:srgbClr val="005B67"/>
                </a:solidFill>
                <a:latin typeface="Lucida Sans"/>
                <a:cs typeface="Lucida Sans"/>
              </a:rPr>
              <a:t>?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tential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because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goal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making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ortabl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building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cha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ers.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ealit</a:t>
            </a:r>
            <a:r>
              <a:rPr sz="1100" spc="-8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oblig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tion,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obedien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tential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eality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ead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adhe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2638216"/>
            <a:ext cx="3960495" cy="3281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86690">
              <a:lnSpc>
                <a:spcPct val="109500"/>
              </a:lnSpc>
            </a:pP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ommands.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equi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alk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him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enant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tential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esent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eality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tiently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aiting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him.</a:t>
            </a:r>
            <a:endParaRPr sz="1100">
              <a:latin typeface="Lucida Sans"/>
              <a:cs typeface="Lucida Sans"/>
            </a:endParaRPr>
          </a:p>
          <a:p>
            <a:pPr marL="12700" marR="48895">
              <a:lnSpc>
                <a:spcPct val="109500"/>
              </a:lnSpc>
              <a:spcBef>
                <a:spcPts val="700"/>
              </a:spcBef>
            </a:pP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under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omise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orm,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under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“His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divine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has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erything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need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godly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 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wledge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him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who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called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wn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glory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goodne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ery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g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ecious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omises,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them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particip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divine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ving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escaped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orruption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orld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caused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vil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desi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es”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(2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45" dirty="0">
                <a:solidFill>
                  <a:srgbClr val="005B67"/>
                </a:solidFill>
                <a:latin typeface="Lucida Sans"/>
                <a:cs typeface="Lucida Sans"/>
              </a:rPr>
              <a:t>1:3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–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4).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help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obedient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aithful,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benefit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omises,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also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parta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divine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look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glory!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76804" y="392784"/>
            <a:ext cx="5636895" cy="1770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7635">
              <a:lnSpc>
                <a:spcPts val="1500"/>
              </a:lnSpc>
            </a:pP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“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n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-120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”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decla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-20" dirty="0">
                <a:solidFill>
                  <a:srgbClr val="005B67"/>
                </a:solidFill>
                <a:latin typeface="Arial"/>
                <a:cs typeface="Arial"/>
              </a:rPr>
              <a:t>D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“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eturn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me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with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all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heart,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with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-15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t-ing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eeping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mourning</a:t>
            </a:r>
            <a:r>
              <a:rPr sz="1300" i="1" spc="-20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”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Rend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heart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not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garments.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Return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ORD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our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God,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0" dirty="0">
                <a:solidFill>
                  <a:srgbClr val="005B67"/>
                </a:solidFill>
                <a:latin typeface="Arial"/>
                <a:cs typeface="Arial"/>
              </a:rPr>
              <a:t>g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acious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ompa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sion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sl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anger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abounding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in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elents</a:t>
            </a:r>
            <a:endParaRPr sz="1300">
              <a:latin typeface="Arial"/>
              <a:cs typeface="Arial"/>
            </a:endParaRPr>
          </a:p>
          <a:p>
            <a:pPr marL="12700" marR="5080">
              <a:lnSpc>
                <a:spcPts val="1500"/>
              </a:lnSpc>
            </a:pP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om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sending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calamity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hen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ORD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as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jealous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his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land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ook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pity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his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peopl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ORD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eplied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them: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“I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am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sending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0" dirty="0">
                <a:solidFill>
                  <a:srgbClr val="005B67"/>
                </a:solidFill>
                <a:latin typeface="Arial"/>
                <a:cs typeface="Arial"/>
              </a:rPr>
              <a:t>g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15" dirty="0">
                <a:solidFill>
                  <a:srgbClr val="005B67"/>
                </a:solidFill>
                <a:latin typeface="Arial"/>
                <a:cs typeface="Arial"/>
              </a:rPr>
              <a:t>ain,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n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wine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oli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 oil,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enough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-1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tisfy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fully;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n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er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again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will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10" dirty="0">
                <a:solidFill>
                  <a:srgbClr val="005B67"/>
                </a:solidFill>
                <a:latin typeface="Arial"/>
                <a:cs typeface="Arial"/>
              </a:rPr>
              <a:t>I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ma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ke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ou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an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object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15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orn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tions</a:t>
            </a:r>
            <a:r>
              <a:rPr sz="1300" i="1" spc="-25" dirty="0">
                <a:solidFill>
                  <a:srgbClr val="005B67"/>
                </a:solidFill>
                <a:latin typeface="Arial"/>
                <a:cs typeface="Arial"/>
              </a:rPr>
              <a:t>.</a:t>
            </a:r>
            <a:r>
              <a:rPr sz="1300" i="1" spc="95" dirty="0">
                <a:solidFill>
                  <a:srgbClr val="005B67"/>
                </a:solidFill>
                <a:latin typeface="Arial"/>
                <a:cs typeface="Arial"/>
              </a:rPr>
              <a:t>”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100" b="1" spc="160" dirty="0">
                <a:solidFill>
                  <a:srgbClr val="005B67"/>
                </a:solidFill>
                <a:latin typeface="Arial"/>
                <a:cs typeface="Arial"/>
              </a:rPr>
              <a:t>Joe</a:t>
            </a:r>
            <a:r>
              <a:rPr sz="1100" b="1" spc="2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2</a:t>
            </a:r>
            <a:r>
              <a:rPr sz="1100" b="1" spc="10" dirty="0">
                <a:solidFill>
                  <a:srgbClr val="005B67"/>
                </a:solidFill>
                <a:latin typeface="Arial"/>
                <a:cs typeface="Arial"/>
              </a:rPr>
              <a:t>: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14" dirty="0">
                <a:solidFill>
                  <a:srgbClr val="005B67"/>
                </a:solidFill>
                <a:latin typeface="Arial"/>
                <a:cs typeface="Arial"/>
              </a:rPr>
              <a:t>12</a:t>
            </a:r>
            <a:r>
              <a:rPr sz="1100" b="1" spc="75" dirty="0">
                <a:solidFill>
                  <a:srgbClr val="005B67"/>
                </a:solidFill>
                <a:latin typeface="Arial"/>
                <a:cs typeface="Arial"/>
              </a:rPr>
              <a:t>-</a:t>
            </a:r>
            <a:r>
              <a:rPr sz="1100" b="1" spc="65" dirty="0">
                <a:solidFill>
                  <a:srgbClr val="005B67"/>
                </a:solidFill>
                <a:latin typeface="Arial"/>
                <a:cs typeface="Arial"/>
              </a:rPr>
              <a:t>13</a:t>
            </a:r>
            <a:r>
              <a:rPr sz="1100" b="1" spc="-30" dirty="0">
                <a:solidFill>
                  <a:srgbClr val="005B67"/>
                </a:solidFill>
                <a:latin typeface="Arial"/>
                <a:cs typeface="Arial"/>
              </a:rPr>
              <a:t>;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60" dirty="0">
                <a:solidFill>
                  <a:srgbClr val="005B67"/>
                </a:solidFill>
                <a:latin typeface="Arial"/>
                <a:cs typeface="Arial"/>
              </a:rPr>
              <a:t>Joe</a:t>
            </a:r>
            <a:r>
              <a:rPr sz="1100" b="1" spc="20" dirty="0">
                <a:solidFill>
                  <a:srgbClr val="005B67"/>
                </a:solidFill>
                <a:latin typeface="Arial"/>
                <a:cs typeface="Arial"/>
              </a:rPr>
              <a:t>l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20" dirty="0">
                <a:solidFill>
                  <a:srgbClr val="005B67"/>
                </a:solidFill>
                <a:latin typeface="Arial"/>
                <a:cs typeface="Arial"/>
              </a:rPr>
              <a:t>2:18</a:t>
            </a:r>
            <a:r>
              <a:rPr sz="1100" b="1" spc="80" dirty="0">
                <a:solidFill>
                  <a:srgbClr val="005B67"/>
                </a:solidFill>
                <a:latin typeface="Arial"/>
                <a:cs typeface="Arial"/>
              </a:rPr>
              <a:t>-</a:t>
            </a:r>
            <a:r>
              <a:rPr sz="1100" b="1" spc="95" dirty="0">
                <a:solidFill>
                  <a:srgbClr val="005B67"/>
                </a:solidFill>
                <a:latin typeface="Arial"/>
                <a:cs typeface="Arial"/>
              </a:rPr>
              <a:t>1</a:t>
            </a:r>
            <a:r>
              <a:rPr sz="1100" b="1" spc="-15" dirty="0">
                <a:solidFill>
                  <a:srgbClr val="005B67"/>
                </a:solidFill>
                <a:latin typeface="Arial"/>
                <a:cs typeface="Arial"/>
              </a:rPr>
              <a:t>9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0400" y="781172"/>
            <a:ext cx="78232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910" dirty="0"/>
              <a:t>Day</a:t>
            </a:r>
            <a:r>
              <a:rPr spc="-315" dirty="0"/>
              <a:t> </a:t>
            </a:r>
            <a:r>
              <a:rPr spc="-869" dirty="0"/>
              <a:t>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05" dirty="0"/>
              <a:t>Th</a:t>
            </a:r>
            <a:r>
              <a:rPr spc="-390" dirty="0"/>
              <a:t>e</a:t>
            </a:r>
            <a:r>
              <a:rPr spc="60" dirty="0"/>
              <a:t> </a:t>
            </a:r>
            <a:r>
              <a:rPr spc="-250" dirty="0"/>
              <a:t>Garde</a:t>
            </a:r>
            <a:r>
              <a:rPr spc="-380" dirty="0"/>
              <a:t>n</a:t>
            </a:r>
            <a:r>
              <a:rPr spc="60" dirty="0"/>
              <a:t> </a:t>
            </a:r>
            <a:r>
              <a:rPr spc="-415" dirty="0"/>
              <a:t>No</a:t>
            </a:r>
            <a:r>
              <a:rPr spc="60" dirty="0"/>
              <a:t> </a:t>
            </a:r>
            <a:r>
              <a:rPr spc="-355" dirty="0"/>
              <a:t>On</a:t>
            </a:r>
            <a:r>
              <a:rPr spc="-390" dirty="0"/>
              <a:t>e</a:t>
            </a:r>
            <a:r>
              <a:rPr spc="60" dirty="0"/>
              <a:t> </a:t>
            </a:r>
            <a:r>
              <a:rPr spc="-175" dirty="0"/>
              <a:t>Visits</a:t>
            </a: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100" b="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 dirty="0">
              <a:latin typeface="Lucida Sans"/>
              <a:cs typeface="Lucida Sans"/>
            </a:endParaRPr>
          </a:p>
          <a:p>
            <a:pPr marL="12700" marR="53975">
              <a:lnSpc>
                <a:spcPct val="109500"/>
              </a:lnSpc>
            </a:pP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middle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bu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tling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Honolulu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Airport,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whe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elers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scurry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ound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clock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their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de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stin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tions,  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ga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den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aits.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een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epos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which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seems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almo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out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pla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chaos,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quiet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pla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i</a:t>
            </a:r>
            <a:r>
              <a:rPr sz="1100" b="0" spc="-6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vi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b="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azzled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pa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sengers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si</a:t>
            </a:r>
            <a:r>
              <a:rPr sz="1100" b="0" spc="-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while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under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beautiful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ees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 of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ering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4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ecti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shad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 dirty="0">
              <a:latin typeface="Lucida Sans"/>
              <a:cs typeface="Lucida Sans"/>
            </a:endParaRPr>
          </a:p>
          <a:p>
            <a:pPr marL="12700" marR="95250">
              <a:lnSpc>
                <a:spcPct val="109500"/>
              </a:lnSpc>
              <a:spcBef>
                <a:spcPts val="700"/>
              </a:spcBef>
            </a:pP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ga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den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beautiful.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Bi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ds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pe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ch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b="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40" dirty="0">
                <a:solidFill>
                  <a:srgbClr val="005B67"/>
                </a:solidFill>
                <a:latin typeface="Lucida Sans"/>
                <a:cs typeface="Lucida Sans"/>
              </a:rPr>
              <a:t>z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ens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anches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ees,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humans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seem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oid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ga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den.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la</a:t>
            </a:r>
            <a:r>
              <a:rPr sz="1100" b="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time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b="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lady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using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alk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her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dog.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man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finished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lunch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bench.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pa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sed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b="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some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 undeciphe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able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eason,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hurried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pa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quiet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pla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I</a:t>
            </a:r>
            <a:endParaRPr sz="1100" dirty="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b="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hurrying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get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b="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departu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4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though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b="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sit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another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45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minu</a:t>
            </a:r>
            <a:r>
              <a:rPr sz="1100" b="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boa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rding.</a:t>
            </a:r>
            <a:endParaRPr sz="1100" dirty="0">
              <a:latin typeface="Lucida Sans"/>
              <a:cs typeface="Lucida Sans"/>
            </a:endParaRPr>
          </a:p>
          <a:p>
            <a:pPr marL="12700" marR="146685">
              <a:lnSpc>
                <a:spcPct val="109500"/>
              </a:lnSpc>
              <a:spcBef>
                <a:spcPts val="700"/>
              </a:spcBef>
            </a:pP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busine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ss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orld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te</a:t>
            </a:r>
            <a:r>
              <a:rPr sz="1100" b="0" spc="-50" dirty="0">
                <a:solidFill>
                  <a:srgbClr val="005B67"/>
                </a:solidFill>
                <a:latin typeface="Lucida Sans"/>
                <a:cs typeface="Lucida Sans"/>
              </a:rPr>
              <a:t>x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claims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much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 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riche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4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ential,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only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epla</a:t>
            </a:r>
            <a:r>
              <a:rPr sz="1100" b="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b="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empty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 activit</a:t>
            </a:r>
            <a:r>
              <a:rPr sz="1100" b="0" spc="-6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35" dirty="0">
                <a:solidFill>
                  <a:srgbClr val="005B67"/>
                </a:solidFill>
                <a:latin typeface="Lucida Sans"/>
                <a:cs typeface="Lucida Sans"/>
              </a:rPr>
              <a:t>Out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all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b="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b="0" spc="4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b="0" spc="-1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going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0" dirty="0">
                <a:solidFill>
                  <a:srgbClr val="005B67"/>
                </a:solidFill>
                <a:latin typeface="Lucida Sans"/>
                <a:cs typeface="Lucida Sans"/>
              </a:rPr>
              <a:t>book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b="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b="0" spc="25" dirty="0">
                <a:solidFill>
                  <a:srgbClr val="005B67"/>
                </a:solidFill>
                <a:latin typeface="Lucida Sans"/>
                <a:cs typeface="Lucida Sans"/>
              </a:rPr>
              <a:t>Lu</a:t>
            </a:r>
            <a:r>
              <a:rPr sz="1100" b="0" spc="-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b="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b="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endParaRPr sz="110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2571795"/>
            <a:ext cx="3954779" cy="3097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500"/>
              </a:lnSpc>
            </a:pP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out-of-the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-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den,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i</a:t>
            </a:r>
            <a:r>
              <a:rPr sz="1100" spc="-6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viting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whil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Jesus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slip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ju</a:t>
            </a:r>
            <a:r>
              <a:rPr sz="1100" spc="-4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casion,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en.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He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time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ecalib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heart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eorient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egain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balan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eturn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ommunion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93980">
              <a:lnSpc>
                <a:spcPct val="109500"/>
              </a:lnSpc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think I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le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fruitful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activity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epla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quiet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see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fruitfulne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den 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vior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whil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eturn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ernal.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163830">
              <a:lnSpc>
                <a:spcPct val="109500"/>
              </a:lnSpc>
            </a:pP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enly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ving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Mach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IV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qui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whil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need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time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Jesus.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3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each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fruitfulne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sible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time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slip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800200"/>
            <a:ext cx="4052570" cy="436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Jesus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13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114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withd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15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lonely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pla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0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ed.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135" dirty="0">
                <a:solidFill>
                  <a:srgbClr val="005B67"/>
                </a:solidFill>
                <a:latin typeface="Arial"/>
                <a:cs typeface="Arial"/>
              </a:rPr>
              <a:t>Lu</a:t>
            </a:r>
            <a:r>
              <a:rPr sz="1100" b="1" spc="100" dirty="0">
                <a:solidFill>
                  <a:srgbClr val="005B67"/>
                </a:solidFill>
                <a:latin typeface="Arial"/>
                <a:cs typeface="Arial"/>
              </a:rPr>
              <a:t>k</a:t>
            </a:r>
            <a:r>
              <a:rPr sz="1100" b="1" spc="6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14" dirty="0">
                <a:solidFill>
                  <a:srgbClr val="005B67"/>
                </a:solidFill>
                <a:latin typeface="Arial"/>
                <a:cs typeface="Arial"/>
              </a:rPr>
              <a:t>5:1</a:t>
            </a:r>
            <a:r>
              <a:rPr sz="1100" b="1" spc="5" dirty="0">
                <a:solidFill>
                  <a:srgbClr val="005B67"/>
                </a:solidFill>
                <a:latin typeface="Arial"/>
                <a:cs typeface="Arial"/>
              </a:rPr>
              <a:t>6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400" y="781172"/>
            <a:ext cx="2040889" cy="1245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910" dirty="0">
                <a:solidFill>
                  <a:srgbClr val="7E9B3C"/>
                </a:solidFill>
                <a:latin typeface="Tahoma"/>
                <a:cs typeface="Tahoma"/>
              </a:rPr>
              <a:t>Day</a:t>
            </a:r>
            <a:r>
              <a:rPr sz="4400" b="1" spc="-315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4400" b="1" spc="-869" dirty="0">
                <a:solidFill>
                  <a:srgbClr val="7E9B3C"/>
                </a:solidFill>
                <a:latin typeface="Tahoma"/>
                <a:cs typeface="Tahoma"/>
              </a:rPr>
              <a:t>6</a:t>
            </a:r>
            <a:endParaRPr sz="4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80"/>
              </a:spcBef>
            </a:pPr>
            <a:r>
              <a:rPr sz="2100" b="1" spc="-305" dirty="0">
                <a:solidFill>
                  <a:srgbClr val="7E9B3C"/>
                </a:solidFill>
                <a:latin typeface="Tahoma"/>
                <a:cs typeface="Tahoma"/>
              </a:rPr>
              <a:t>Th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e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455" dirty="0">
                <a:solidFill>
                  <a:srgbClr val="7E9B3C"/>
                </a:solidFill>
                <a:latin typeface="Tahoma"/>
                <a:cs typeface="Tahoma"/>
              </a:rPr>
              <a:t>T</a:t>
            </a:r>
            <a:r>
              <a:rPr sz="2100" b="1" spc="-330" dirty="0">
                <a:solidFill>
                  <a:srgbClr val="7E9B3C"/>
                </a:solidFill>
                <a:latin typeface="Tahoma"/>
                <a:cs typeface="Tahoma"/>
              </a:rPr>
              <a:t>wo-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Y</a:t>
            </a:r>
            <a:r>
              <a:rPr sz="2100" b="1" spc="-210" dirty="0">
                <a:solidFill>
                  <a:srgbClr val="7E9B3C"/>
                </a:solidFill>
                <a:latin typeface="Tahoma"/>
                <a:cs typeface="Tahoma"/>
              </a:rPr>
              <a:t>ea</a:t>
            </a:r>
            <a:r>
              <a:rPr sz="2100" b="1" spc="-229" dirty="0">
                <a:solidFill>
                  <a:srgbClr val="7E9B3C"/>
                </a:solidFill>
                <a:latin typeface="Tahoma"/>
                <a:cs typeface="Tahoma"/>
              </a:rPr>
              <a:t>r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80" dirty="0">
                <a:solidFill>
                  <a:srgbClr val="7E9B3C"/>
                </a:solidFill>
                <a:latin typeface="Tahoma"/>
                <a:cs typeface="Tahoma"/>
              </a:rPr>
              <a:t>Wait</a:t>
            </a:r>
            <a:endParaRPr sz="21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400" y="2087033"/>
            <a:ext cx="3960495" cy="3920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Joseph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had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alsely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cused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wn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prison,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got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disca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ded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95" dirty="0">
                <a:solidFill>
                  <a:srgbClr val="005B67"/>
                </a:solidFill>
                <a:latin typeface="Lucida Sans"/>
                <a:cs typeface="Lucida Sans"/>
              </a:rPr>
              <a:t>(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see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Genesis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3</a:t>
            </a:r>
            <a:r>
              <a:rPr sz="1100" spc="-100" dirty="0">
                <a:solidFill>
                  <a:srgbClr val="005B67"/>
                </a:solidFill>
                <a:latin typeface="Lucida Sans"/>
                <a:cs typeface="Lucida Sans"/>
              </a:rPr>
              <a:t>9:19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–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23). </a:t>
            </a: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got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season,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eme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ged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made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se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ond-in-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ommand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Pha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aoh.</a:t>
            </a:r>
            <a:endParaRPr sz="1100">
              <a:latin typeface="Lucida Sans"/>
              <a:cs typeface="Lucida Sans"/>
            </a:endParaRPr>
          </a:p>
          <a:p>
            <a:pPr marL="12700" marR="52705">
              <a:lnSpc>
                <a:spcPct val="109500"/>
              </a:lnSpc>
              <a:spcBef>
                <a:spcPts val="700"/>
              </a:spcBef>
            </a:pP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some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eason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same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aul,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caden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apo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tle</a:t>
            </a:r>
            <a:r>
              <a:rPr sz="1100" spc="-5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reak,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long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caesu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ears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prison.</a:t>
            </a:r>
            <a:endParaRPr sz="1100">
              <a:latin typeface="Lucida Sans"/>
              <a:cs typeface="Lucida Sans"/>
            </a:endParaRPr>
          </a:p>
          <a:p>
            <a:pPr marL="12700" marR="339090">
              <a:lnSpc>
                <a:spcPct val="109500"/>
              </a:lnSpc>
              <a:spcBef>
                <a:spcPts val="700"/>
              </a:spcBef>
            </a:pP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aul,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Joseph,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spent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long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enings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holl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prison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thinking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all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things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endParaRPr sz="1100">
              <a:latin typeface="Lucida Sans"/>
              <a:cs typeface="Lucida Sans"/>
            </a:endParaRPr>
          </a:p>
          <a:p>
            <a:pPr marL="12700" marR="131445">
              <a:lnSpc>
                <a:spcPct val="109500"/>
              </a:lnSpc>
            </a:pP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omplish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0" dirty="0">
                <a:solidFill>
                  <a:srgbClr val="005B67"/>
                </a:solidFill>
                <a:latin typeface="Lucida Sans"/>
                <a:cs typeface="Lucida Sans"/>
              </a:rPr>
              <a:t>I’ll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ought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tir-c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az</a:t>
            </a:r>
            <a:r>
              <a:rPr sz="1100" spc="-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laid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back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pa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person.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ent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ep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eneurial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initi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I’m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truggled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Divine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onduc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timing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song,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which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ec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his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aul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had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ait.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37465">
              <a:lnSpc>
                <a:spcPct val="109500"/>
              </a:lnSpc>
            </a:pP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onde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“hold”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desi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left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unfulfilled.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Some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things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65599" y="2271200"/>
            <a:ext cx="3935095" cy="3553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54305">
              <a:lnSpc>
                <a:spcPct val="109500"/>
              </a:lnSpc>
            </a:pP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eriali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z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doesn’t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seem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hurry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antic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ers.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doesn’t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erything 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rush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fulfill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desi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res.</a:t>
            </a:r>
            <a:endParaRPr sz="1100">
              <a:latin typeface="Lucida Sans"/>
              <a:cs typeface="Lucida Sans"/>
            </a:endParaRPr>
          </a:p>
          <a:p>
            <a:pPr marL="12700" marR="113664">
              <a:lnSpc>
                <a:spcPct val="109500"/>
              </a:lnSpc>
              <a:spcBef>
                <a:spcPts val="700"/>
              </a:spcBef>
            </a:pP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ealizing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atu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thought.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thought.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thoughtful,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ong.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Divine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onduc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timing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g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wth.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building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things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kn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8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long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ta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elop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qualities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ne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sary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survi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wn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ers.</a:t>
            </a:r>
            <a:endParaRPr sz="1100">
              <a:latin typeface="Lucida Sans"/>
              <a:cs typeface="Lucida Sans"/>
            </a:endParaRPr>
          </a:p>
          <a:p>
            <a:pPr marL="12700" marR="8890">
              <a:lnSpc>
                <a:spcPct val="109500"/>
              </a:lnSpc>
              <a:spcBef>
                <a:spcPts val="700"/>
              </a:spcBef>
            </a:pP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I,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8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5" dirty="0">
                <a:solidFill>
                  <a:srgbClr val="005B67"/>
                </a:solidFill>
                <a:latin typeface="Lucida Sans"/>
                <a:cs typeface="Lucida Sans"/>
              </a:rPr>
              <a:t>Joseph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aul,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learn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tient.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cannot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rush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futu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Neither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hurry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God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’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timing</a:t>
            </a:r>
            <a:endParaRPr sz="1100">
              <a:latin typeface="Lucida Sans"/>
              <a:cs typeface="Lucida Sans"/>
            </a:endParaRPr>
          </a:p>
          <a:p>
            <a:pPr marL="12700" marR="278765">
              <a:lnSpc>
                <a:spcPct val="109500"/>
              </a:lnSpc>
            </a:pP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ertain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If I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music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turns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beauty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omised.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ait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oper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timing.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5080" algn="just">
              <a:lnSpc>
                <a:spcPct val="109500"/>
              </a:lnSpc>
            </a:pP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Dear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thank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timing.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My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willingne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ss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 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tient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tru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music,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onduc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tru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ou.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569568"/>
            <a:ext cx="5023485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When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04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ears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had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pa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15" dirty="0">
                <a:solidFill>
                  <a:srgbClr val="005B67"/>
                </a:solidFill>
                <a:latin typeface="Arial"/>
                <a:cs typeface="Arial"/>
              </a:rPr>
              <a:t>sed,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elix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dirty="0">
                <a:solidFill>
                  <a:srgbClr val="005B67"/>
                </a:solidFill>
                <a:latin typeface="Arial"/>
                <a:cs typeface="Arial"/>
              </a:rPr>
              <a:t>as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su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eeded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b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y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20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cius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tus,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but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5" dirty="0">
                <a:solidFill>
                  <a:srgbClr val="005B67"/>
                </a:solidFill>
                <a:latin typeface="Arial"/>
                <a:cs typeface="Arial"/>
              </a:rPr>
              <a:t>because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elix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an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ed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0" dirty="0">
                <a:solidFill>
                  <a:srgbClr val="005B67"/>
                </a:solidFill>
                <a:latin typeface="Arial"/>
                <a:cs typeface="Arial"/>
              </a:rPr>
              <a:t>g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ant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the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J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w</a:t>
            </a:r>
            <a:r>
              <a:rPr sz="1300" i="1" spc="-40" dirty="0">
                <a:solidFill>
                  <a:srgbClr val="005B67"/>
                </a:solidFill>
                <a:latin typeface="Arial"/>
                <a:cs typeface="Arial"/>
              </a:rPr>
              <a:t>s,</a:t>
            </a:r>
            <a:r>
              <a:rPr sz="1300" i="1" spc="-3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he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0" dirty="0">
                <a:solidFill>
                  <a:srgbClr val="005B67"/>
                </a:solidFill>
                <a:latin typeface="Arial"/>
                <a:cs typeface="Arial"/>
              </a:rPr>
              <a:t>left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25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aul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in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40" dirty="0">
                <a:solidFill>
                  <a:srgbClr val="005B67"/>
                </a:solidFill>
                <a:latin typeface="Arial"/>
                <a:cs typeface="Arial"/>
              </a:rPr>
              <a:t>prison.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15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cts:</a:t>
            </a:r>
            <a:r>
              <a:rPr sz="1100" b="1" spc="105" dirty="0">
                <a:solidFill>
                  <a:srgbClr val="005B67"/>
                </a:solidFill>
                <a:latin typeface="Arial"/>
                <a:cs typeface="Arial"/>
              </a:rPr>
              <a:t>2</a:t>
            </a:r>
            <a:r>
              <a:rPr sz="1100" b="1" spc="175" dirty="0">
                <a:solidFill>
                  <a:srgbClr val="005B67"/>
                </a:solidFill>
                <a:latin typeface="Arial"/>
                <a:cs typeface="Arial"/>
              </a:rPr>
              <a:t>4.</a:t>
            </a:r>
            <a:r>
              <a:rPr sz="1100" b="1" spc="200" dirty="0">
                <a:solidFill>
                  <a:srgbClr val="005B67"/>
                </a:solidFill>
                <a:latin typeface="Arial"/>
                <a:cs typeface="Arial"/>
              </a:rPr>
              <a:t>2</a:t>
            </a:r>
            <a:r>
              <a:rPr sz="1100" b="1" spc="70" dirty="0">
                <a:solidFill>
                  <a:srgbClr val="005B67"/>
                </a:solidFill>
                <a:latin typeface="Arial"/>
                <a:cs typeface="Arial"/>
              </a:rPr>
              <a:t>7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400" y="781172"/>
            <a:ext cx="1143000" cy="584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b="1" spc="-910" dirty="0">
                <a:solidFill>
                  <a:srgbClr val="7E9B3C"/>
                </a:solidFill>
                <a:latin typeface="Tahoma"/>
                <a:cs typeface="Tahoma"/>
              </a:rPr>
              <a:t>Day</a:t>
            </a:r>
            <a:r>
              <a:rPr sz="4400" b="1" spc="-315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4400" b="1" spc="-869" dirty="0">
                <a:solidFill>
                  <a:srgbClr val="7E9B3C"/>
                </a:solidFill>
                <a:latin typeface="Tahoma"/>
                <a:cs typeface="Tahoma"/>
              </a:rPr>
              <a:t>7</a:t>
            </a:r>
            <a:endParaRPr sz="4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400" y="2133722"/>
            <a:ext cx="3844290" cy="3818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b="1" spc="-405" dirty="0">
                <a:solidFill>
                  <a:srgbClr val="7E9B3C"/>
                </a:solidFill>
                <a:latin typeface="Tahoma"/>
                <a:cs typeface="Tahoma"/>
              </a:rPr>
              <a:t>Wha</a:t>
            </a:r>
            <a:r>
              <a:rPr sz="2100" b="1" spc="-280" dirty="0">
                <a:solidFill>
                  <a:srgbClr val="7E9B3C"/>
                </a:solidFill>
                <a:latin typeface="Tahoma"/>
                <a:cs typeface="Tahoma"/>
              </a:rPr>
              <a:t>t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50" dirty="0">
                <a:solidFill>
                  <a:srgbClr val="7E9B3C"/>
                </a:solidFill>
                <a:latin typeface="Tahoma"/>
                <a:cs typeface="Tahoma"/>
              </a:rPr>
              <a:t>Wil</a:t>
            </a:r>
            <a:r>
              <a:rPr sz="2100" b="1" spc="-200" dirty="0">
                <a:solidFill>
                  <a:srgbClr val="7E9B3C"/>
                </a:solidFill>
                <a:latin typeface="Tahoma"/>
                <a:cs typeface="Tahoma"/>
              </a:rPr>
              <a:t>l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415" dirty="0">
                <a:solidFill>
                  <a:srgbClr val="7E9B3C"/>
                </a:solidFill>
                <a:latin typeface="Tahoma"/>
                <a:cs typeface="Tahoma"/>
              </a:rPr>
              <a:t>Y</a:t>
            </a:r>
            <a:r>
              <a:rPr sz="2100" b="1" spc="-275" dirty="0">
                <a:solidFill>
                  <a:srgbClr val="7E9B3C"/>
                </a:solidFill>
                <a:latin typeface="Tahoma"/>
                <a:cs typeface="Tahoma"/>
              </a:rPr>
              <a:t>o</a:t>
            </a:r>
            <a:r>
              <a:rPr sz="2100" b="1" spc="-390" dirty="0">
                <a:solidFill>
                  <a:srgbClr val="7E9B3C"/>
                </a:solidFill>
                <a:latin typeface="Tahoma"/>
                <a:cs typeface="Tahoma"/>
              </a:rPr>
              <a:t>u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04" dirty="0">
                <a:solidFill>
                  <a:srgbClr val="7E9B3C"/>
                </a:solidFill>
                <a:latin typeface="Tahoma"/>
                <a:cs typeface="Tahoma"/>
              </a:rPr>
              <a:t>Suffe</a:t>
            </a:r>
            <a:r>
              <a:rPr sz="2100" b="1" spc="-260" dirty="0">
                <a:solidFill>
                  <a:srgbClr val="7E9B3C"/>
                </a:solidFill>
                <a:latin typeface="Tahoma"/>
                <a:cs typeface="Tahoma"/>
              </a:rPr>
              <a:t>r</a:t>
            </a:r>
            <a:r>
              <a:rPr sz="2100" b="1" spc="60" dirty="0">
                <a:solidFill>
                  <a:srgbClr val="7E9B3C"/>
                </a:solidFill>
                <a:latin typeface="Tahoma"/>
                <a:cs typeface="Tahoma"/>
              </a:rPr>
              <a:t> </a:t>
            </a:r>
            <a:r>
              <a:rPr sz="2100" b="1" spc="-210" dirty="0">
                <a:solidFill>
                  <a:srgbClr val="7E9B3C"/>
                </a:solidFill>
                <a:latin typeface="Tahoma"/>
                <a:cs typeface="Tahoma"/>
              </a:rPr>
              <a:t>For?</a:t>
            </a:r>
            <a:endParaRPr sz="2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Obser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60960">
              <a:lnSpc>
                <a:spcPct val="109500"/>
              </a:lnSpc>
            </a:pP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fering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not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optional.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might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wish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spend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millions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dollars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oid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it,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igno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get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immuni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z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it,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immune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it.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  <a:spcBef>
                <a:spcPts val="700"/>
              </a:spcBef>
            </a:pP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mo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tly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think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neg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much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yno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n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ymous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onsequen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sin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igno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an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60" dirty="0">
                <a:solidFill>
                  <a:srgbClr val="005B67"/>
                </a:solidFill>
                <a:latin typeface="Lucida Sans"/>
                <a:cs typeface="Lucida Sans"/>
              </a:rPr>
              <a:t>But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sometimes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good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omes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om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pain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ering. </a:t>
            </a:r>
            <a:r>
              <a:rPr sz="1100" spc="1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child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born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orld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ough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pain.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get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speck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dirt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our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pain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signals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about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does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damag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virus,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pain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signals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need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medic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disease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turns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deadl</a:t>
            </a:r>
            <a:r>
              <a:rPr sz="1100" spc="-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  <a:p>
            <a:pPr marL="12700" marR="17145">
              <a:lnSpc>
                <a:spcPct val="109500"/>
              </a:lnSpc>
              <a:spcBef>
                <a:spcPts val="700"/>
              </a:spcBef>
            </a:pPr>
            <a:r>
              <a:rPr sz="1100" spc="114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ering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vitabl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H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ells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25" dirty="0">
                <a:solidFill>
                  <a:srgbClr val="005B67"/>
                </a:solidFill>
                <a:latin typeface="Lucida Sans"/>
                <a:cs typeface="Lucida Sans"/>
              </a:rPr>
              <a:t>3:17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sin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going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right.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choose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wh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because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vil,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gi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li</a:t>
            </a:r>
            <a:r>
              <a:rPr sz="1100" spc="-5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60431" y="2487478"/>
            <a:ext cx="3813810" cy="264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Applic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tion</a:t>
            </a:r>
            <a:endParaRPr sz="1100">
              <a:latin typeface="Lucida Sans"/>
              <a:cs typeface="Lucida Sans"/>
            </a:endParaRPr>
          </a:p>
          <a:p>
            <a:pPr marL="12700" marR="58419">
              <a:lnSpc>
                <a:spcPct val="109500"/>
              </a:lnSpc>
            </a:pP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esult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tupidit</a:t>
            </a:r>
            <a:r>
              <a:rPr sz="1100" spc="-8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  as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esult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of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sin.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choose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speaking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gospel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de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ending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it.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right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v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though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moc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k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misunder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ood.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b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biting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back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angry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something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un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air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curs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endParaRPr sz="1100">
              <a:latin typeface="Lucida Sans"/>
              <a:cs typeface="Lucida Sans"/>
            </a:endParaRPr>
          </a:p>
          <a:p>
            <a:pPr marL="12700" marR="5080">
              <a:lnSpc>
                <a:spcPct val="109500"/>
              </a:lnSpc>
            </a:pP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us.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4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can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choose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others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hurting,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us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learn, </a:t>
            </a:r>
            <a:r>
              <a:rPr sz="1100" spc="40" dirty="0">
                <a:solidFill>
                  <a:srgbClr val="005B67"/>
                </a:solidFill>
                <a:latin typeface="Lucida Sans"/>
                <a:cs typeface="Lucida Sans"/>
              </a:rPr>
              <a:t>act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mini</a:t>
            </a:r>
            <a:r>
              <a:rPr sz="1100" spc="-35" dirty="0">
                <a:solidFill>
                  <a:srgbClr val="005B67"/>
                </a:solidFill>
                <a:latin typeface="Lucida Sans"/>
                <a:cs typeface="Lucida Sans"/>
              </a:rPr>
              <a:t>s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.</a:t>
            </a:r>
            <a:endParaRPr sz="11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1100" spc="75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25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5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endParaRPr sz="1100">
              <a:latin typeface="Lucida Sans"/>
              <a:cs typeface="Lucida Sans"/>
            </a:endParaRPr>
          </a:p>
          <a:p>
            <a:pPr marL="12700" marR="71755">
              <a:lnSpc>
                <a:spcPct val="109500"/>
              </a:lnSpc>
            </a:pPr>
            <a:r>
              <a:rPr sz="1100" spc="105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ther: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p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70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when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it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is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vitable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 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will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er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in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doing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right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and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the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 good.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If I </a:t>
            </a:r>
            <a:r>
              <a:rPr sz="1100" spc="-10" dirty="0">
                <a:solidFill>
                  <a:srgbClr val="005B67"/>
                </a:solidFill>
                <a:latin typeface="Lucida Sans"/>
                <a:cs typeface="Lucida Sans"/>
              </a:rPr>
              <a:t>suf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14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-95" dirty="0">
                <a:solidFill>
                  <a:srgbClr val="005B67"/>
                </a:solidFill>
                <a:latin typeface="Lucida Sans"/>
                <a:cs typeface="Lucida Sans"/>
              </a:rPr>
              <a:t>,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let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me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do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so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20" dirty="0">
                <a:solidFill>
                  <a:srgbClr val="005B67"/>
                </a:solidFill>
                <a:latin typeface="Lucida Sans"/>
                <a:cs typeface="Lucida Sans"/>
              </a:rPr>
              <a:t>with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45" dirty="0">
                <a:solidFill>
                  <a:srgbClr val="005B67"/>
                </a:solidFill>
                <a:latin typeface="Lucida Sans"/>
                <a:cs typeface="Lucida Sans"/>
              </a:rPr>
              <a:t>c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ontri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e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heart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110" dirty="0">
                <a:solidFill>
                  <a:srgbClr val="005B67"/>
                </a:solidFill>
                <a:latin typeface="Lucida Sans"/>
                <a:cs typeface="Lucida Sans"/>
              </a:rPr>
              <a:t>—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 heart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5" dirty="0">
                <a:solidFill>
                  <a:srgbClr val="005B67"/>
                </a:solidFill>
                <a:latin typeface="Lucida Sans"/>
                <a:cs typeface="Lucida Sans"/>
              </a:rPr>
              <a:t>th</a:t>
            </a:r>
            <a:r>
              <a:rPr sz="1100" spc="5" dirty="0">
                <a:solidFill>
                  <a:srgbClr val="005B67"/>
                </a:solidFill>
                <a:latin typeface="Lucida Sans"/>
                <a:cs typeface="Lucida Sans"/>
              </a:rPr>
              <a:t>a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dirty="0">
                <a:solidFill>
                  <a:srgbClr val="005B67"/>
                </a:solidFill>
                <a:latin typeface="Lucida Sans"/>
                <a:cs typeface="Lucida Sans"/>
              </a:rPr>
              <a:t>desi</a:t>
            </a:r>
            <a:r>
              <a:rPr sz="1100" spc="-30" dirty="0">
                <a:solidFill>
                  <a:srgbClr val="005B67"/>
                </a:solidFill>
                <a:latin typeface="Lucida Sans"/>
                <a:cs typeface="Lucida Sans"/>
              </a:rPr>
              <a:t>r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es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10" dirty="0">
                <a:solidFill>
                  <a:srgbClr val="005B67"/>
                </a:solidFill>
                <a:latin typeface="Lucida Sans"/>
                <a:cs typeface="Lucida Sans"/>
              </a:rPr>
              <a:t>t</a:t>
            </a:r>
            <a:r>
              <a:rPr sz="1100" spc="3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-20" dirty="0">
                <a:solidFill>
                  <a:srgbClr val="005B67"/>
                </a:solidFill>
                <a:latin typeface="Lucida Sans"/>
                <a:cs typeface="Lucida Sans"/>
              </a:rPr>
              <a:t>f</a:t>
            </a:r>
            <a:r>
              <a:rPr sz="1100" spc="-5" dirty="0">
                <a:solidFill>
                  <a:srgbClr val="005B67"/>
                </a:solidFill>
                <a:latin typeface="Lucida Sans"/>
                <a:cs typeface="Lucida Sans"/>
              </a:rPr>
              <a:t>oll</a:t>
            </a:r>
            <a:r>
              <a:rPr sz="1100" spc="-40" dirty="0">
                <a:solidFill>
                  <a:srgbClr val="005B67"/>
                </a:solidFill>
                <a:latin typeface="Lucida Sans"/>
                <a:cs typeface="Lucida Sans"/>
              </a:rPr>
              <a:t>o</a:t>
            </a:r>
            <a:r>
              <a:rPr sz="1100" spc="100" dirty="0">
                <a:solidFill>
                  <a:srgbClr val="005B67"/>
                </a:solidFill>
                <a:latin typeface="Lucida Sans"/>
                <a:cs typeface="Lucida Sans"/>
              </a:rPr>
              <a:t>w</a:t>
            </a:r>
            <a:r>
              <a:rPr sz="1100" spc="-15" dirty="0">
                <a:solidFill>
                  <a:srgbClr val="005B67"/>
                </a:solidFill>
                <a:latin typeface="Lucida Sans"/>
                <a:cs typeface="Lucida Sans"/>
              </a:rPr>
              <a:t> </a:t>
            </a:r>
            <a:r>
              <a:rPr sz="1100" spc="35" dirty="0">
                <a:solidFill>
                  <a:srgbClr val="005B67"/>
                </a:solidFill>
                <a:latin typeface="Lucida Sans"/>
                <a:cs typeface="Lucida Sans"/>
              </a:rPr>
              <a:t>y</a:t>
            </a:r>
            <a:r>
              <a:rPr sz="1100" spc="-25" dirty="0">
                <a:solidFill>
                  <a:srgbClr val="005B67"/>
                </a:solidFill>
                <a:latin typeface="Lucida Sans"/>
                <a:cs typeface="Lucida Sans"/>
              </a:rPr>
              <a:t>ou.</a:t>
            </a:r>
            <a:endParaRPr sz="11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7700" y="414122"/>
            <a:ext cx="4526280" cy="652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it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25" dirty="0">
                <a:solidFill>
                  <a:srgbClr val="005B67"/>
                </a:solidFill>
                <a:latin typeface="Arial"/>
                <a:cs typeface="Arial"/>
              </a:rPr>
              <a:t>bet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-4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-65" dirty="0">
                <a:solidFill>
                  <a:srgbClr val="005B67"/>
                </a:solidFill>
                <a:latin typeface="Arial"/>
                <a:cs typeface="Arial"/>
              </a:rPr>
              <a:t>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if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it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is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God</a:t>
            </a:r>
            <a:r>
              <a:rPr sz="1300" i="1" spc="-15" dirty="0">
                <a:solidFill>
                  <a:srgbClr val="005B67"/>
                </a:solidFill>
                <a:latin typeface="Arial"/>
                <a:cs typeface="Arial"/>
              </a:rPr>
              <a:t>’</a:t>
            </a:r>
            <a:r>
              <a:rPr sz="1300" i="1" spc="-1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will,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suf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er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doing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good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than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doing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-5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300" i="1" spc="15" dirty="0">
                <a:solidFill>
                  <a:srgbClr val="005B67"/>
                </a:solidFill>
                <a:latin typeface="Arial"/>
                <a:cs typeface="Arial"/>
              </a:rPr>
              <a:t>vil.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-150" dirty="0">
                <a:solidFill>
                  <a:srgbClr val="005B67"/>
                </a:solidFill>
                <a:latin typeface="Arial"/>
                <a:cs typeface="Arial"/>
              </a:rPr>
              <a:t>1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10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100" b="1" spc="20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spc="14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100" b="1" spc="17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spc="4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95" dirty="0">
                <a:solidFill>
                  <a:srgbClr val="005B67"/>
                </a:solidFill>
                <a:latin typeface="Arial"/>
                <a:cs typeface="Arial"/>
              </a:rPr>
              <a:t>3:1</a:t>
            </a:r>
            <a:r>
              <a:rPr sz="1100" b="1" spc="-15" dirty="0">
                <a:solidFill>
                  <a:srgbClr val="005B67"/>
                </a:solidFill>
                <a:latin typeface="Arial"/>
                <a:cs typeface="Arial"/>
              </a:rPr>
              <a:t>7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87700" y="1226922"/>
            <a:ext cx="5232400" cy="652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9000"/>
              </a:lnSpc>
            </a:pP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So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then,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those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0" dirty="0">
                <a:solidFill>
                  <a:srgbClr val="005B67"/>
                </a:solidFill>
                <a:latin typeface="Arial"/>
                <a:cs typeface="Arial"/>
              </a:rPr>
              <a:t>who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suf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er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50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3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ding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God</a:t>
            </a:r>
            <a:r>
              <a:rPr sz="1300" i="1" spc="-15" dirty="0">
                <a:solidFill>
                  <a:srgbClr val="005B67"/>
                </a:solidFill>
                <a:latin typeface="Arial"/>
                <a:cs typeface="Arial"/>
              </a:rPr>
              <a:t>’</a:t>
            </a:r>
            <a:r>
              <a:rPr sz="1300" i="1" spc="-10" dirty="0">
                <a:solidFill>
                  <a:srgbClr val="005B67"/>
                </a:solidFill>
                <a:latin typeface="Arial"/>
                <a:cs typeface="Arial"/>
              </a:rPr>
              <a:t>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will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should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110" dirty="0">
                <a:solidFill>
                  <a:srgbClr val="005B67"/>
                </a:solidFill>
                <a:latin typeface="Arial"/>
                <a:cs typeface="Arial"/>
              </a:rPr>
              <a:t>ommit</a:t>
            </a:r>
            <a:r>
              <a:rPr sz="1300" i="1" spc="5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themsel</a:t>
            </a:r>
            <a:r>
              <a:rPr sz="1300" i="1" spc="35" dirty="0">
                <a:solidFill>
                  <a:srgbClr val="005B67"/>
                </a:solidFill>
                <a:latin typeface="Arial"/>
                <a:cs typeface="Arial"/>
              </a:rPr>
              <a:t>v</a:t>
            </a:r>
            <a:r>
              <a:rPr sz="1300" i="1" spc="10" dirty="0">
                <a:solidFill>
                  <a:srgbClr val="005B67"/>
                </a:solidFill>
                <a:latin typeface="Arial"/>
                <a:cs typeface="Arial"/>
              </a:rPr>
              <a:t>es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their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f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aithful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5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20" dirty="0">
                <a:solidFill>
                  <a:srgbClr val="005B67"/>
                </a:solidFill>
                <a:latin typeface="Arial"/>
                <a:cs typeface="Arial"/>
              </a:rPr>
              <a:t>re</a:t>
            </a:r>
            <a:r>
              <a:rPr sz="1300" i="1" spc="5" dirty="0">
                <a:solidFill>
                  <a:srgbClr val="005B67"/>
                </a:solidFill>
                <a:latin typeface="Arial"/>
                <a:cs typeface="Arial"/>
              </a:rPr>
              <a:t>a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85" dirty="0">
                <a:solidFill>
                  <a:srgbClr val="005B67"/>
                </a:solidFill>
                <a:latin typeface="Arial"/>
                <a:cs typeface="Arial"/>
              </a:rPr>
              <a:t>or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and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60" dirty="0">
                <a:solidFill>
                  <a:srgbClr val="005B67"/>
                </a:solidFill>
                <a:latin typeface="Arial"/>
                <a:cs typeface="Arial"/>
              </a:rPr>
              <a:t>c</a:t>
            </a:r>
            <a:r>
              <a:rPr sz="1300" i="1" spc="70" dirty="0">
                <a:solidFill>
                  <a:srgbClr val="005B67"/>
                </a:solidFill>
                <a:latin typeface="Arial"/>
                <a:cs typeface="Arial"/>
              </a:rPr>
              <a:t>ontinue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3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300" i="1" spc="90" dirty="0">
                <a:solidFill>
                  <a:srgbClr val="005B67"/>
                </a:solidFill>
                <a:latin typeface="Arial"/>
                <a:cs typeface="Arial"/>
              </a:rPr>
              <a:t>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105" dirty="0">
                <a:solidFill>
                  <a:srgbClr val="005B67"/>
                </a:solidFill>
                <a:latin typeface="Arial"/>
                <a:cs typeface="Arial"/>
              </a:rPr>
              <a:t>do</a:t>
            </a:r>
            <a:r>
              <a:rPr sz="1300" i="1" spc="2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300" i="1" spc="75" dirty="0">
                <a:solidFill>
                  <a:srgbClr val="005B67"/>
                </a:solidFill>
                <a:latin typeface="Arial"/>
                <a:cs typeface="Arial"/>
              </a:rPr>
              <a:t>good.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1100" b="1" spc="-150" dirty="0">
                <a:solidFill>
                  <a:srgbClr val="005B67"/>
                </a:solidFill>
                <a:latin typeface="Arial"/>
                <a:cs typeface="Arial"/>
              </a:rPr>
              <a:t>1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10" dirty="0">
                <a:solidFill>
                  <a:srgbClr val="005B67"/>
                </a:solidFill>
                <a:latin typeface="Arial"/>
                <a:cs typeface="Arial"/>
              </a:rPr>
              <a:t>P</a:t>
            </a:r>
            <a:r>
              <a:rPr sz="1100" b="1" spc="20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spc="145" dirty="0">
                <a:solidFill>
                  <a:srgbClr val="005B67"/>
                </a:solidFill>
                <a:latin typeface="Arial"/>
                <a:cs typeface="Arial"/>
              </a:rPr>
              <a:t>t</a:t>
            </a:r>
            <a:r>
              <a:rPr sz="1100" b="1" spc="170" dirty="0">
                <a:solidFill>
                  <a:srgbClr val="005B67"/>
                </a:solidFill>
                <a:latin typeface="Arial"/>
                <a:cs typeface="Arial"/>
              </a:rPr>
              <a:t>e</a:t>
            </a:r>
            <a:r>
              <a:rPr sz="1100" b="1" spc="40" dirty="0">
                <a:solidFill>
                  <a:srgbClr val="005B67"/>
                </a:solidFill>
                <a:latin typeface="Arial"/>
                <a:cs typeface="Arial"/>
              </a:rPr>
              <a:t>r</a:t>
            </a:r>
            <a:r>
              <a:rPr sz="1100" b="1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-60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r>
              <a:rPr sz="1100" b="1" spc="125" dirty="0">
                <a:solidFill>
                  <a:srgbClr val="005B67"/>
                </a:solidFill>
                <a:latin typeface="Arial"/>
                <a:cs typeface="Arial"/>
              </a:rPr>
              <a:t>4:1</a:t>
            </a:r>
            <a:r>
              <a:rPr sz="1100" b="1" spc="20" dirty="0">
                <a:solidFill>
                  <a:srgbClr val="005B67"/>
                </a:solidFill>
                <a:latin typeface="Arial"/>
                <a:cs typeface="Arial"/>
              </a:rPr>
              <a:t>9</a:t>
            </a:r>
            <a:r>
              <a:rPr sz="1100" b="1" spc="-195" dirty="0">
                <a:solidFill>
                  <a:srgbClr val="005B67"/>
                </a:solidFill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2748</Words>
  <Application>Microsoft Office PowerPoint</Application>
  <PresentationFormat>On-screen Show (4:3)</PresentationFormat>
  <Paragraphs>130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Arial Narrow</vt:lpstr>
      <vt:lpstr>Calibri</vt:lpstr>
      <vt:lpstr>Lucida Sans</vt:lpstr>
      <vt:lpstr>Tahoma</vt:lpstr>
      <vt:lpstr>Office Theme</vt:lpstr>
      <vt:lpstr>PowerPoint Presentation</vt:lpstr>
      <vt:lpstr>PowerPoint Presentation</vt:lpstr>
      <vt:lpstr>Day 1</vt:lpstr>
      <vt:lpstr>Day 2</vt:lpstr>
      <vt:lpstr>Day 3</vt:lpstr>
      <vt:lpstr>PowerPoint Presentation</vt:lpstr>
      <vt:lpstr>Day 5</vt:lpstr>
      <vt:lpstr>PowerPoint Presentation</vt:lpstr>
      <vt:lpstr>PowerPoint Presentation</vt:lpstr>
      <vt:lpstr>Receive 20% Off Your Purchase When You Use  COUPON CODE: READ20</vt:lpstr>
      <vt:lpstr>Other Reading Plans You May Enjoy: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Oosting, Victoria</cp:lastModifiedBy>
  <cp:revision>4</cp:revision>
  <dcterms:created xsi:type="dcterms:W3CDTF">2016-03-30T13:33:35Z</dcterms:created>
  <dcterms:modified xsi:type="dcterms:W3CDTF">2016-03-30T18:00:21Z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2016-03-29T00:00:00Z</vt:filetime>
  </property>
  <property fmtid="{D5CDD505-2E9C-101B-9397-08002B2CF9AE}" pid="3" name="LastSaved">
    <vt:filetime>2016-03-30T00:00:00Z</vt:filetime>
  </property>
</Properties>
</file>